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707" r:id="rId5"/>
    <p:sldMasterId id="2147483742" r:id="rId6"/>
  </p:sldMasterIdLst>
  <p:notesMasterIdLst>
    <p:notesMasterId r:id="rId22"/>
  </p:notesMasterIdLst>
  <p:handoutMasterIdLst>
    <p:handoutMasterId r:id="rId23"/>
  </p:handoutMasterIdLst>
  <p:sldIdLst>
    <p:sldId id="7723" r:id="rId7"/>
    <p:sldId id="257" r:id="rId8"/>
    <p:sldId id="7761" r:id="rId9"/>
    <p:sldId id="7772" r:id="rId10"/>
    <p:sldId id="7768" r:id="rId11"/>
    <p:sldId id="7779" r:id="rId12"/>
    <p:sldId id="7777" r:id="rId13"/>
    <p:sldId id="7770" r:id="rId14"/>
    <p:sldId id="7775" r:id="rId15"/>
    <p:sldId id="7774" r:id="rId16"/>
    <p:sldId id="7763" r:id="rId17"/>
    <p:sldId id="7778" r:id="rId18"/>
    <p:sldId id="7762" r:id="rId19"/>
    <p:sldId id="7766" r:id="rId20"/>
    <p:sldId id="7767" r:id="rId2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Meberg" initials="SM" lastIdx="1" clrIdx="0">
    <p:extLst>
      <p:ext uri="{19B8F6BF-5375-455C-9EA6-DF929625EA0E}">
        <p15:presenceInfo xmlns:p15="http://schemas.microsoft.com/office/powerpoint/2012/main" userId="Sean Me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800080"/>
    <a:srgbClr val="E8E718"/>
    <a:srgbClr val="008000"/>
    <a:srgbClr val="ECECE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86A1A3-8BA1-47BB-862F-953781F9A921}" v="928" dt="2024-10-18T14:04:23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77" autoAdjust="0"/>
  </p:normalViewPr>
  <p:slideViewPr>
    <p:cSldViewPr snapToGrid="0">
      <p:cViewPr>
        <p:scale>
          <a:sx n="86" d="100"/>
          <a:sy n="86" d="100"/>
        </p:scale>
        <p:origin x="1614" y="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att, Jacob E CDT 2025" userId="S::jacob.hyatt@westpoint.edu::8b9d417a-8c46-4136-87d3-9b6e2d7ca5cb" providerId="AD" clId="Web-{CE19DC98-B038-E5D6-EE43-980FE1301EA9}"/>
    <pc:docChg chg="addSld delSld modSld sldOrd">
      <pc:chgData name="Hyatt, Jacob E CDT 2025" userId="S::jacob.hyatt@westpoint.edu::8b9d417a-8c46-4136-87d3-9b6e2d7ca5cb" providerId="AD" clId="Web-{CE19DC98-B038-E5D6-EE43-980FE1301EA9}" dt="2024-10-10T01:36:06.471" v="1125"/>
      <pc:docMkLst>
        <pc:docMk/>
      </pc:docMkLst>
      <pc:sldChg chg="addSp delSp modSp">
        <pc:chgData name="Hyatt, Jacob E CDT 2025" userId="S::jacob.hyatt@westpoint.edu::8b9d417a-8c46-4136-87d3-9b6e2d7ca5cb" providerId="AD" clId="Web-{CE19DC98-B038-E5D6-EE43-980FE1301EA9}" dt="2024-10-10T01:22:51.276" v="1001"/>
        <pc:sldMkLst>
          <pc:docMk/>
          <pc:sldMk cId="1466308264" sldId="7761"/>
        </pc:sldMkLst>
        <pc:spChg chg="add del mod">
          <ac:chgData name="Hyatt, Jacob E CDT 2025" userId="S::jacob.hyatt@westpoint.edu::8b9d417a-8c46-4136-87d3-9b6e2d7ca5cb" providerId="AD" clId="Web-{CE19DC98-B038-E5D6-EE43-980FE1301EA9}" dt="2024-10-10T00:47:44.212" v="419"/>
          <ac:spMkLst>
            <pc:docMk/>
            <pc:sldMk cId="1466308264" sldId="7761"/>
            <ac:spMk id="3" creationId="{2C6EABEE-0737-4272-9467-7BC5C0813DC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2:55.179" v="160"/>
          <ac:spMkLst>
            <pc:docMk/>
            <pc:sldMk cId="1466308264" sldId="7761"/>
            <ac:spMk id="4" creationId="{02577064-2795-B451-DF78-07A53D7D1C4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2.231" v="194"/>
          <ac:spMkLst>
            <pc:docMk/>
            <pc:sldMk cId="1466308264" sldId="7761"/>
            <ac:spMk id="5" creationId="{5B7E2833-1979-53AD-39E2-1C4EF5ADC55C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2.793" v="195"/>
          <ac:spMkLst>
            <pc:docMk/>
            <pc:sldMk cId="1466308264" sldId="7761"/>
            <ac:spMk id="6" creationId="{30CDAD30-084D-44E8-050A-8D6B8FBAC49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3.340" v="196"/>
          <ac:spMkLst>
            <pc:docMk/>
            <pc:sldMk cId="1466308264" sldId="7761"/>
            <ac:spMk id="7" creationId="{37CE82B6-586E-6BA7-C2E4-D8A41B3D3F90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3.871" v="198"/>
          <ac:spMkLst>
            <pc:docMk/>
            <pc:sldMk cId="1466308264" sldId="7761"/>
            <ac:spMk id="8" creationId="{C718DD5A-5272-3DA3-2932-A1AF331D15A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4.371" v="199"/>
          <ac:spMkLst>
            <pc:docMk/>
            <pc:sldMk cId="1466308264" sldId="7761"/>
            <ac:spMk id="9" creationId="{600D8BF9-D280-6728-A587-358D3951923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4.840" v="200"/>
          <ac:spMkLst>
            <pc:docMk/>
            <pc:sldMk cId="1466308264" sldId="7761"/>
            <ac:spMk id="10" creationId="{F4EEDD42-5FF3-BCFD-AA79-C1A268BCE55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5.309" v="201"/>
          <ac:spMkLst>
            <pc:docMk/>
            <pc:sldMk cId="1466308264" sldId="7761"/>
            <ac:spMk id="11" creationId="{3502D572-2292-6B18-9DDD-AE9B239AF939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6.074" v="202"/>
          <ac:spMkLst>
            <pc:docMk/>
            <pc:sldMk cId="1466308264" sldId="7761"/>
            <ac:spMk id="12" creationId="{DC161D46-30A0-92A5-8D80-721A92291CE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46.668" v="184"/>
          <ac:spMkLst>
            <pc:docMk/>
            <pc:sldMk cId="1466308264" sldId="7761"/>
            <ac:spMk id="14" creationId="{3E25A261-9C26-5424-34DF-6793B3EF6A6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5"/>
          <ac:spMkLst>
            <pc:docMk/>
            <pc:sldMk cId="1466308264" sldId="7761"/>
            <ac:spMk id="15" creationId="{AB5A8E68-1482-CB46-857C-B4B331D3CF6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6"/>
          <ac:spMkLst>
            <pc:docMk/>
            <pc:sldMk cId="1466308264" sldId="7761"/>
            <ac:spMk id="16" creationId="{A4D4DD43-C489-0984-9FCE-B4E88562F7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59"/>
          <ac:spMkLst>
            <pc:docMk/>
            <pc:sldMk cId="1466308264" sldId="7761"/>
            <ac:spMk id="17" creationId="{8A7F1A44-C69E-F2E1-2044-4B7F4F290BA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52" v="503"/>
          <ac:spMkLst>
            <pc:docMk/>
            <pc:sldMk cId="1466308264" sldId="7761"/>
            <ac:spMk id="18" creationId="{3E2A9187-2950-CAF1-8E5C-3CB6CF45305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1:20:32.970" v="960"/>
          <ac:spMkLst>
            <pc:docMk/>
            <pc:sldMk cId="1466308264" sldId="7761"/>
            <ac:spMk id="19" creationId="{D4C881D0-003A-F9AB-FCA3-D9775AEB12C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8"/>
          <ac:spMkLst>
            <pc:docMk/>
            <pc:sldMk cId="1466308264" sldId="7761"/>
            <ac:spMk id="20" creationId="{34F92101-5F96-14E7-A776-E730032A48E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1"/>
          <ac:spMkLst>
            <pc:docMk/>
            <pc:sldMk cId="1466308264" sldId="7761"/>
            <ac:spMk id="21" creationId="{12E1CA28-DCCF-1F78-C33C-33D529D54CFD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5"/>
          <ac:spMkLst>
            <pc:docMk/>
            <pc:sldMk cId="1466308264" sldId="7761"/>
            <ac:spMk id="22" creationId="{EC7CC310-D7E7-8435-0328-E27C75BE712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2"/>
          <ac:spMkLst>
            <pc:docMk/>
            <pc:sldMk cId="1466308264" sldId="7761"/>
            <ac:spMk id="23" creationId="{E47A568D-AECE-609C-76CF-5B81A43CC1A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9"/>
          <ac:spMkLst>
            <pc:docMk/>
            <pc:sldMk cId="1466308264" sldId="7761"/>
            <ac:spMk id="24" creationId="{A01DB59F-F283-D21A-8909-BBC39C038AC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3"/>
          <ac:spMkLst>
            <pc:docMk/>
            <pc:sldMk cId="1466308264" sldId="7761"/>
            <ac:spMk id="25" creationId="{B77BE5F2-A296-852A-0231-739DEB6E74C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2"/>
          <ac:spMkLst>
            <pc:docMk/>
            <pc:sldMk cId="1466308264" sldId="7761"/>
            <ac:spMk id="26" creationId="{1F14E7AF-95E8-0491-5A49-2DC77286422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4"/>
          <ac:spMkLst>
            <pc:docMk/>
            <pc:sldMk cId="1466308264" sldId="7761"/>
            <ac:spMk id="27" creationId="{E82B1403-665E-BC46-FFD2-9DDE8D0A0F3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5"/>
          <ac:spMkLst>
            <pc:docMk/>
            <pc:sldMk cId="1466308264" sldId="7761"/>
            <ac:spMk id="28" creationId="{FDF41355-3A13-84F7-F9DE-129D5DDC26A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2"/>
          <ac:spMkLst>
            <pc:docMk/>
            <pc:sldMk cId="1466308264" sldId="7761"/>
            <ac:spMk id="29" creationId="{14C0B825-C837-3E96-58B3-298F662AAB3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36" v="502"/>
          <ac:spMkLst>
            <pc:docMk/>
            <pc:sldMk cId="1466308264" sldId="7761"/>
            <ac:spMk id="30" creationId="{B2EB0D58-9B32-D416-DFA6-08F1C848A09D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1:19:55.609" v="943"/>
          <ac:spMkLst>
            <pc:docMk/>
            <pc:sldMk cId="1466308264" sldId="7761"/>
            <ac:spMk id="31" creationId="{B3062165-57C8-AD53-9D0D-22ABF771053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7"/>
          <ac:spMkLst>
            <pc:docMk/>
            <pc:sldMk cId="1466308264" sldId="7761"/>
            <ac:spMk id="32" creationId="{53ED9328-D2AD-B547-6B1C-C73AD3BA1C3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4"/>
          <ac:spMkLst>
            <pc:docMk/>
            <pc:sldMk cId="1466308264" sldId="7761"/>
            <ac:spMk id="33" creationId="{CFCB35AE-7944-CAF7-E8B0-3242C8F0338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4"/>
          <ac:spMkLst>
            <pc:docMk/>
            <pc:sldMk cId="1466308264" sldId="7761"/>
            <ac:spMk id="34" creationId="{5959D72C-7C96-D1DB-AFE0-794F8391478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5"/>
          <ac:spMkLst>
            <pc:docMk/>
            <pc:sldMk cId="1466308264" sldId="7761"/>
            <ac:spMk id="35" creationId="{7BB0F238-C3C3-5105-29B3-D0538CACB30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8"/>
          <ac:spMkLst>
            <pc:docMk/>
            <pc:sldMk cId="1466308264" sldId="7761"/>
            <ac:spMk id="36" creationId="{CC4CAD82-E9FF-DB8A-0A3E-D7CDD0740C7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6"/>
          <ac:spMkLst>
            <pc:docMk/>
            <pc:sldMk cId="1466308264" sldId="7761"/>
            <ac:spMk id="37" creationId="{EA6567FF-B4CC-7E77-7DAE-391D9B965349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1"/>
          <ac:spMkLst>
            <pc:docMk/>
            <pc:sldMk cId="1466308264" sldId="7761"/>
            <ac:spMk id="38" creationId="{36E26BBE-FDF6-B8BD-35B5-3C8CE38D29A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3"/>
          <ac:spMkLst>
            <pc:docMk/>
            <pc:sldMk cId="1466308264" sldId="7761"/>
            <ac:spMk id="39" creationId="{6C7F36A2-37E2-A965-9375-74511BBBB09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4"/>
          <ac:spMkLst>
            <pc:docMk/>
            <pc:sldMk cId="1466308264" sldId="7761"/>
            <ac:spMk id="40" creationId="{B4AF9EC0-46E7-BCBC-6878-BDF269F0EA8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6"/>
          <ac:spMkLst>
            <pc:docMk/>
            <pc:sldMk cId="1466308264" sldId="7761"/>
            <ac:spMk id="41" creationId="{7B3CE2B9-26C3-6DD5-E5C7-B9C2AF745371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36" v="501"/>
          <ac:spMkLst>
            <pc:docMk/>
            <pc:sldMk cId="1466308264" sldId="7761"/>
            <ac:spMk id="42" creationId="{A8B92ECC-0F56-6D14-7408-6EEE34FF7B4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7"/>
          <ac:spMkLst>
            <pc:docMk/>
            <pc:sldMk cId="1466308264" sldId="7761"/>
            <ac:spMk id="43" creationId="{598F24B6-AEDF-4538-FFDE-641D2F432AAB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6"/>
          <ac:spMkLst>
            <pc:docMk/>
            <pc:sldMk cId="1466308264" sldId="7761"/>
            <ac:spMk id="44" creationId="{3D843FC6-1AA0-95B0-3C79-371A3E19D23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8"/>
          <ac:spMkLst>
            <pc:docMk/>
            <pc:sldMk cId="1466308264" sldId="7761"/>
            <ac:spMk id="45" creationId="{850C7828-0D00-CBE9-C7A9-43F3A1D4831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3"/>
          <ac:spMkLst>
            <pc:docMk/>
            <pc:sldMk cId="1466308264" sldId="7761"/>
            <ac:spMk id="46" creationId="{49C98596-1BEC-1BBE-1EB8-EF77565441B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9"/>
          <ac:spMkLst>
            <pc:docMk/>
            <pc:sldMk cId="1466308264" sldId="7761"/>
            <ac:spMk id="47" creationId="{144A7A8E-9A11-FB7D-F0C3-C1827E7BDA6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7"/>
          <ac:spMkLst>
            <pc:docMk/>
            <pc:sldMk cId="1466308264" sldId="7761"/>
            <ac:spMk id="48" creationId="{19310695-C0E6-CB86-F9E4-CD48FC23212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40"/>
          <ac:spMkLst>
            <pc:docMk/>
            <pc:sldMk cId="1466308264" sldId="7761"/>
            <ac:spMk id="49" creationId="{AF6B5657-761A-2ECE-FF59-B86E5640D340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0"/>
          <ac:spMkLst>
            <pc:docMk/>
            <pc:sldMk cId="1466308264" sldId="7761"/>
            <ac:spMk id="50" creationId="{1E6E9C99-6202-F98A-58DB-67ECDB594DB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6" actId="1076"/>
          <ac:spMkLst>
            <pc:docMk/>
            <pc:sldMk cId="1466308264" sldId="7761"/>
            <ac:spMk id="51" creationId="{A540C25A-1EF5-0F39-2B0B-97B9826B99C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7" actId="1076"/>
          <ac:spMkLst>
            <pc:docMk/>
            <pc:sldMk cId="1466308264" sldId="7761"/>
            <ac:spMk id="52" creationId="{41FFC764-7393-1BDD-0F93-7FE299A7AE4A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8" actId="1076"/>
          <ac:spMkLst>
            <pc:docMk/>
            <pc:sldMk cId="1466308264" sldId="7761"/>
            <ac:spMk id="53" creationId="{ADCD6EF4-397F-6B2B-B650-32FE0ED7541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7:47.446" v="420"/>
          <ac:spMkLst>
            <pc:docMk/>
            <pc:sldMk cId="1466308264" sldId="7761"/>
            <ac:spMk id="55" creationId="{3D2FAE0D-D096-37FF-C23C-B058E91967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1.712" v="993"/>
          <ac:spMkLst>
            <pc:docMk/>
            <pc:sldMk cId="1466308264" sldId="7761"/>
            <ac:spMk id="59" creationId="{A98B8A47-9081-332F-9534-F02E3B8E612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26.350" v="552"/>
          <ac:spMkLst>
            <pc:docMk/>
            <pc:sldMk cId="1466308264" sldId="7761"/>
            <ac:spMk id="60" creationId="{28253E6C-59D7-7097-51FF-DDC42E560B7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3.681" v="994"/>
          <ac:spMkLst>
            <pc:docMk/>
            <pc:sldMk cId="1466308264" sldId="7761"/>
            <ac:spMk id="61" creationId="{E8A14F06-2DFA-BE7D-C9EA-989B9BEED71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5.681" v="995"/>
          <ac:spMkLst>
            <pc:docMk/>
            <pc:sldMk cId="1466308264" sldId="7761"/>
            <ac:spMk id="62" creationId="{77F6947F-7F8A-5118-A307-E28B8E0A4F7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8.119" v="996"/>
          <ac:spMkLst>
            <pc:docMk/>
            <pc:sldMk cId="1466308264" sldId="7761"/>
            <ac:spMk id="63" creationId="{B71E2976-0A88-F1F7-7C7B-9CD08F802E9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0.822" v="997"/>
          <ac:spMkLst>
            <pc:docMk/>
            <pc:sldMk cId="1466308264" sldId="7761"/>
            <ac:spMk id="64" creationId="{FC100C7F-AF90-278B-912E-B65986E49056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3.479" v="998"/>
          <ac:spMkLst>
            <pc:docMk/>
            <pc:sldMk cId="1466308264" sldId="7761"/>
            <ac:spMk id="65" creationId="{CBAF16C6-3B44-978C-469A-1EA01211B0C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6.104" v="999"/>
          <ac:spMkLst>
            <pc:docMk/>
            <pc:sldMk cId="1466308264" sldId="7761"/>
            <ac:spMk id="66" creationId="{D40FB92B-4D01-250B-7156-4DE7BE13708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3.002" v="964"/>
          <ac:spMkLst>
            <pc:docMk/>
            <pc:sldMk cId="1466308264" sldId="7761"/>
            <ac:spMk id="67" creationId="{45F3325F-B9D6-5672-5857-DD167E8353C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71" v="949"/>
          <ac:spMkLst>
            <pc:docMk/>
            <pc:sldMk cId="1466308264" sldId="7761"/>
            <ac:spMk id="68" creationId="{BC61B15E-3E8F-99BA-AFCD-B29DCA0C4EA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530" v="941"/>
          <ac:spMkLst>
            <pc:docMk/>
            <pc:sldMk cId="1466308264" sldId="7761"/>
            <ac:spMk id="69" creationId="{E8F49730-5FDC-B0A1-3B73-1AB1549E538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9.010" v="1000"/>
          <ac:spMkLst>
            <pc:docMk/>
            <pc:sldMk cId="1466308264" sldId="7761"/>
            <ac:spMk id="70" creationId="{AB75E5F0-2455-C2AF-3C74-56CEC5C8D19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51.276" v="1001"/>
          <ac:spMkLst>
            <pc:docMk/>
            <pc:sldMk cId="1466308264" sldId="7761"/>
            <ac:spMk id="71" creationId="{52DE26B4-7502-9FB4-3B69-45B3F3B65A8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1" actId="1076"/>
          <ac:spMkLst>
            <pc:docMk/>
            <pc:sldMk cId="1466308264" sldId="7761"/>
            <ac:spMk id="72" creationId="{76BA7649-5046-4164-80E5-857B8081A7EA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2" actId="1076"/>
          <ac:spMkLst>
            <pc:docMk/>
            <pc:sldMk cId="1466308264" sldId="7761"/>
            <ac:spMk id="73" creationId="{D4B4850B-1F3B-CCDF-F6AD-26291B19DD0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3" actId="1076"/>
          <ac:spMkLst>
            <pc:docMk/>
            <pc:sldMk cId="1466308264" sldId="7761"/>
            <ac:spMk id="74" creationId="{CF1B7570-D645-2E52-00AB-EDA513039212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26" v="874" actId="1076"/>
          <ac:spMkLst>
            <pc:docMk/>
            <pc:sldMk cId="1466308264" sldId="7761"/>
            <ac:spMk id="75" creationId="{4778C672-69BB-3C1B-C148-CA7D26E44D7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26" v="875" actId="1076"/>
          <ac:spMkLst>
            <pc:docMk/>
            <pc:sldMk cId="1466308264" sldId="7761"/>
            <ac:spMk id="76" creationId="{14C7274D-692A-9F0E-50D0-3D3D418F966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6" actId="1076"/>
          <ac:spMkLst>
            <pc:docMk/>
            <pc:sldMk cId="1466308264" sldId="7761"/>
            <ac:spMk id="77" creationId="{43F33B62-2E2E-7DDA-CB95-9FFCEB367D1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39.833" v="699"/>
          <ac:spMkLst>
            <pc:docMk/>
            <pc:sldMk cId="1466308264" sldId="7761"/>
            <ac:spMk id="78" creationId="{D3206AE2-E41E-1294-2515-B72B3DE754C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7" actId="1076"/>
          <ac:spMkLst>
            <pc:docMk/>
            <pc:sldMk cId="1466308264" sldId="7761"/>
            <ac:spMk id="79" creationId="{D744D590-0D4B-48BD-6BF4-6DB0C48C771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8" actId="1076"/>
          <ac:spMkLst>
            <pc:docMk/>
            <pc:sldMk cId="1466308264" sldId="7761"/>
            <ac:spMk id="80" creationId="{6818A1A0-8822-DBE3-C5B0-B9FE6D50AA9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57" v="879" actId="1076"/>
          <ac:spMkLst>
            <pc:docMk/>
            <pc:sldMk cId="1466308264" sldId="7761"/>
            <ac:spMk id="81" creationId="{BEEA7A57-700F-5A0C-10B3-74AB8CF0641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42.020" v="700"/>
          <ac:spMkLst>
            <pc:docMk/>
            <pc:sldMk cId="1466308264" sldId="7761"/>
            <ac:spMk id="82" creationId="{2FF762F8-EEB5-5962-71D3-B6C232D2A88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43.973" v="701"/>
          <ac:spMkLst>
            <pc:docMk/>
            <pc:sldMk cId="1466308264" sldId="7761"/>
            <ac:spMk id="83" creationId="{570B236E-7B3E-E4F0-ADFB-53360994A41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57" v="880" actId="1076"/>
          <ac:spMkLst>
            <pc:docMk/>
            <pc:sldMk cId="1466308264" sldId="7761"/>
            <ac:spMk id="84" creationId="{CD9BF145-D73A-643C-819B-842E7B142E3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1" actId="1076"/>
          <ac:spMkLst>
            <pc:docMk/>
            <pc:sldMk cId="1466308264" sldId="7761"/>
            <ac:spMk id="85" creationId="{6E3AEA6E-97E6-4957-C0F7-FB3219E99E24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2" actId="1076"/>
          <ac:spMkLst>
            <pc:docMk/>
            <pc:sldMk cId="1466308264" sldId="7761"/>
            <ac:spMk id="86" creationId="{7EDE48D4-9031-44BA-2E8E-89A81A55FA0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3" actId="1076"/>
          <ac:spMkLst>
            <pc:docMk/>
            <pc:sldMk cId="1466308264" sldId="7761"/>
            <ac:spMk id="87" creationId="{A1D6C340-6DEE-13FB-C0E9-BA97313E2D7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4" actId="1076"/>
          <ac:spMkLst>
            <pc:docMk/>
            <pc:sldMk cId="1466308264" sldId="7761"/>
            <ac:spMk id="88" creationId="{776AAC9C-65D8-35E2-F9C8-33F22F5DB04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5" actId="1076"/>
          <ac:spMkLst>
            <pc:docMk/>
            <pc:sldMk cId="1466308264" sldId="7761"/>
            <ac:spMk id="89" creationId="{21872B52-76B2-58A8-73D9-81676073821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6" actId="1076"/>
          <ac:spMkLst>
            <pc:docMk/>
            <pc:sldMk cId="1466308264" sldId="7761"/>
            <ac:spMk id="90" creationId="{6806606B-88CB-C91D-2C04-E41CCF4BC45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4.423" v="869"/>
          <ac:spMkLst>
            <pc:docMk/>
            <pc:sldMk cId="1466308264" sldId="7761"/>
            <ac:spMk id="91" creationId="{EB072CFE-EE0F-2326-702B-239F76F5F49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5:57.034" v="844"/>
          <ac:spMkLst>
            <pc:docMk/>
            <pc:sldMk cId="1466308264" sldId="7761"/>
            <ac:spMk id="92" creationId="{4A91EEC0-6C2E-0E95-0935-0714236E8F5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2.251" v="868"/>
          <ac:spMkLst>
            <pc:docMk/>
            <pc:sldMk cId="1466308264" sldId="7761"/>
            <ac:spMk id="93" creationId="{CBD5431F-B653-F90B-060C-3DEBACBB309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0.611" v="867"/>
          <ac:spMkLst>
            <pc:docMk/>
            <pc:sldMk cId="1466308264" sldId="7761"/>
            <ac:spMk id="94" creationId="{DF4ABD50-F44B-5980-1329-EC87E334229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09.017" v="866"/>
          <ac:spMkLst>
            <pc:docMk/>
            <pc:sldMk cId="1466308264" sldId="7761"/>
            <ac:spMk id="95" creationId="{44F0F9DA-0344-D8D6-FC97-D7EEC2F7DA9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07.298" v="865"/>
          <ac:spMkLst>
            <pc:docMk/>
            <pc:sldMk cId="1466308264" sldId="7761"/>
            <ac:spMk id="96" creationId="{1A2140C9-9123-9F32-0504-FC0731A04CD5}"/>
          </ac:spMkLst>
        </pc:spChg>
        <pc:cxnChg chg="add del mod">
          <ac:chgData name="Hyatt, Jacob E CDT 2025" userId="S::jacob.hyatt@westpoint.edu::8b9d417a-8c46-4136-87d3-9b6e2d7ca5cb" providerId="AD" clId="Web-{CE19DC98-B038-E5D6-EE43-980FE1301EA9}" dt="2024-10-10T00:48:11.618" v="464"/>
          <ac:cxnSpMkLst>
            <pc:docMk/>
            <pc:sldMk cId="1466308264" sldId="7761"/>
            <ac:cxnSpMk id="56" creationId="{14C93B91-C3C0-A3CF-43AD-9A0F7179FF1E}"/>
          </ac:cxnSpMkLst>
        </pc:cxnChg>
        <pc:cxnChg chg="add del">
          <ac:chgData name="Hyatt, Jacob E CDT 2025" userId="S::jacob.hyatt@westpoint.edu::8b9d417a-8c46-4136-87d3-9b6e2d7ca5cb" providerId="AD" clId="Web-{CE19DC98-B038-E5D6-EE43-980FE1301EA9}" dt="2024-10-10T00:49:58.289" v="524"/>
          <ac:cxnSpMkLst>
            <pc:docMk/>
            <pc:sldMk cId="1466308264" sldId="7761"/>
            <ac:cxnSpMk id="57" creationId="{3FAA8616-79AA-0269-4CF5-9697BE39870D}"/>
          </ac:cxnSpMkLst>
        </pc:cxnChg>
        <pc:cxnChg chg="add del mod">
          <ac:chgData name="Hyatt, Jacob E CDT 2025" userId="S::jacob.hyatt@westpoint.edu::8b9d417a-8c46-4136-87d3-9b6e2d7ca5cb" providerId="AD" clId="Web-{CE19DC98-B038-E5D6-EE43-980FE1301EA9}" dt="2024-10-10T00:50:12.366" v="527"/>
          <ac:cxnSpMkLst>
            <pc:docMk/>
            <pc:sldMk cId="1466308264" sldId="7761"/>
            <ac:cxnSpMk id="58" creationId="{B36C518E-5B11-0EB3-AAAA-A309BBFEC943}"/>
          </ac:cxnSpMkLst>
        </pc:cxnChg>
      </pc:sldChg>
      <pc:sldChg chg="mod modShow">
        <pc:chgData name="Hyatt, Jacob E CDT 2025" userId="S::jacob.hyatt@westpoint.edu::8b9d417a-8c46-4136-87d3-9b6e2d7ca5cb" providerId="AD" clId="Web-{CE19DC98-B038-E5D6-EE43-980FE1301EA9}" dt="2024-10-10T00:08:05.528" v="0"/>
        <pc:sldMkLst>
          <pc:docMk/>
          <pc:sldMk cId="1314796693" sldId="7762"/>
        </pc:sldMkLst>
      </pc:sldChg>
      <pc:sldChg chg="modSp ord">
        <pc:chgData name="Hyatt, Jacob E CDT 2025" userId="S::jacob.hyatt@westpoint.edu::8b9d417a-8c46-4136-87d3-9b6e2d7ca5cb" providerId="AD" clId="Web-{CE19DC98-B038-E5D6-EE43-980FE1301EA9}" dt="2024-10-10T00:29:27.344" v="137" actId="20577"/>
        <pc:sldMkLst>
          <pc:docMk/>
          <pc:sldMk cId="443410112" sldId="7763"/>
        </pc:sldMkLst>
        <pc:spChg chg="mod">
          <ac:chgData name="Hyatt, Jacob E CDT 2025" userId="S::jacob.hyatt@westpoint.edu::8b9d417a-8c46-4136-87d3-9b6e2d7ca5cb" providerId="AD" clId="Web-{CE19DC98-B038-E5D6-EE43-980FE1301EA9}" dt="2024-10-10T00:29:27.344" v="137" actId="20577"/>
          <ac:spMkLst>
            <pc:docMk/>
            <pc:sldMk cId="443410112" sldId="7763"/>
            <ac:spMk id="3" creationId="{2C6EABEE-0737-4272-9467-7BC5C0813DCE}"/>
          </ac:spMkLst>
        </pc:spChg>
        <pc:spChg chg="mod">
          <ac:chgData name="Hyatt, Jacob E CDT 2025" userId="S::jacob.hyatt@westpoint.edu::8b9d417a-8c46-4136-87d3-9b6e2d7ca5cb" providerId="AD" clId="Web-{CE19DC98-B038-E5D6-EE43-980FE1301EA9}" dt="2024-10-10T00:27:42.111" v="100" actId="20577"/>
          <ac:spMkLst>
            <pc:docMk/>
            <pc:sldMk cId="443410112" sldId="7763"/>
            <ac:spMk id="4" creationId="{5D050048-45E2-D05B-DDB0-D71A2781299A}"/>
          </ac:spMkLst>
        </pc:spChg>
        <pc:picChg chg="mod">
          <ac:chgData name="Hyatt, Jacob E CDT 2025" userId="S::jacob.hyatt@westpoint.edu::8b9d417a-8c46-4136-87d3-9b6e2d7ca5cb" providerId="AD" clId="Web-{CE19DC98-B038-E5D6-EE43-980FE1301EA9}" dt="2024-10-10T00:28:06.423" v="114" actId="14100"/>
          <ac:picMkLst>
            <pc:docMk/>
            <pc:sldMk cId="443410112" sldId="7763"/>
            <ac:picMk id="6" creationId="{E840B472-82E7-4EF8-24EE-585BAD2C66C0}"/>
          </ac:picMkLst>
        </pc:picChg>
      </pc:sldChg>
      <pc:sldChg chg="mod modShow">
        <pc:chgData name="Hyatt, Jacob E CDT 2025" userId="S::jacob.hyatt@westpoint.edu::8b9d417a-8c46-4136-87d3-9b6e2d7ca5cb" providerId="AD" clId="Web-{CE19DC98-B038-E5D6-EE43-980FE1301EA9}" dt="2024-10-10T00:08:07.231" v="1"/>
        <pc:sldMkLst>
          <pc:docMk/>
          <pc:sldMk cId="3931453875" sldId="7766"/>
        </pc:sldMkLst>
      </pc:sldChg>
      <pc:sldChg chg="mod modShow">
        <pc:chgData name="Hyatt, Jacob E CDT 2025" userId="S::jacob.hyatt@westpoint.edu::8b9d417a-8c46-4136-87d3-9b6e2d7ca5cb" providerId="AD" clId="Web-{CE19DC98-B038-E5D6-EE43-980FE1301EA9}" dt="2024-10-10T00:08:09.544" v="2"/>
        <pc:sldMkLst>
          <pc:docMk/>
          <pc:sldMk cId="1497536297" sldId="7767"/>
        </pc:sldMkLst>
      </pc:sldChg>
      <pc:sldChg chg="modSp">
        <pc:chgData name="Hyatt, Jacob E CDT 2025" userId="S::jacob.hyatt@westpoint.edu::8b9d417a-8c46-4136-87d3-9b6e2d7ca5cb" providerId="AD" clId="Web-{CE19DC98-B038-E5D6-EE43-980FE1301EA9}" dt="2024-10-10T00:30:06.171" v="146" actId="1076"/>
        <pc:sldMkLst>
          <pc:docMk/>
          <pc:sldMk cId="3236272592" sldId="7768"/>
        </pc:sldMkLst>
        <pc:spChg chg="mod">
          <ac:chgData name="Hyatt, Jacob E CDT 2025" userId="S::jacob.hyatt@westpoint.edu::8b9d417a-8c46-4136-87d3-9b6e2d7ca5cb" providerId="AD" clId="Web-{CE19DC98-B038-E5D6-EE43-980FE1301EA9}" dt="2024-10-10T00:29:48.562" v="142" actId="20577"/>
          <ac:spMkLst>
            <pc:docMk/>
            <pc:sldMk cId="3236272592" sldId="7768"/>
            <ac:spMk id="3" creationId="{2C6EABEE-0737-4272-9467-7BC5C0813DCE}"/>
          </ac:spMkLst>
        </pc:spChg>
        <pc:picChg chg="mod">
          <ac:chgData name="Hyatt, Jacob E CDT 2025" userId="S::jacob.hyatt@westpoint.edu::8b9d417a-8c46-4136-87d3-9b6e2d7ca5cb" providerId="AD" clId="Web-{CE19DC98-B038-E5D6-EE43-980FE1301EA9}" dt="2024-10-10T00:30:01.828" v="145" actId="1076"/>
          <ac:picMkLst>
            <pc:docMk/>
            <pc:sldMk cId="3236272592" sldId="7768"/>
            <ac:picMk id="6" creationId="{50EDF376-A048-5BE0-03F6-82284D71E4A4}"/>
          </ac:picMkLst>
        </pc:picChg>
        <pc:picChg chg="mod">
          <ac:chgData name="Hyatt, Jacob E CDT 2025" userId="S::jacob.hyatt@westpoint.edu::8b9d417a-8c46-4136-87d3-9b6e2d7ca5cb" providerId="AD" clId="Web-{CE19DC98-B038-E5D6-EE43-980FE1301EA9}" dt="2024-10-10T00:30:06.171" v="146" actId="1076"/>
          <ac:picMkLst>
            <pc:docMk/>
            <pc:sldMk cId="3236272592" sldId="7768"/>
            <ac:picMk id="8" creationId="{C79D04FB-FF37-4742-B268-504282395D76}"/>
          </ac:picMkLst>
        </pc:picChg>
      </pc:sldChg>
      <pc:sldChg chg="add replId">
        <pc:chgData name="Hyatt, Jacob E CDT 2025" userId="S::jacob.hyatt@westpoint.edu::8b9d417a-8c46-4136-87d3-9b6e2d7ca5cb" providerId="AD" clId="Web-{CE19DC98-B038-E5D6-EE43-980FE1301EA9}" dt="2024-10-10T00:08:34.700" v="8"/>
        <pc:sldMkLst>
          <pc:docMk/>
          <pc:sldMk cId="1778989324" sldId="7769"/>
        </pc:sldMkLst>
      </pc:sldChg>
      <pc:sldChg chg="new del">
        <pc:chgData name="Hyatt, Jacob E CDT 2025" userId="S::jacob.hyatt@westpoint.edu::8b9d417a-8c46-4136-87d3-9b6e2d7ca5cb" providerId="AD" clId="Web-{CE19DC98-B038-E5D6-EE43-980FE1301EA9}" dt="2024-10-10T00:08:31.668" v="7"/>
        <pc:sldMkLst>
          <pc:docMk/>
          <pc:sldMk cId="4291884249" sldId="7769"/>
        </pc:sldMkLst>
      </pc:sldChg>
      <pc:sldChg chg="delSp modSp add ord replId">
        <pc:chgData name="Hyatt, Jacob E CDT 2025" userId="S::jacob.hyatt@westpoint.edu::8b9d417a-8c46-4136-87d3-9b6e2d7ca5cb" providerId="AD" clId="Web-{CE19DC98-B038-E5D6-EE43-980FE1301EA9}" dt="2024-10-10T00:29:05.875" v="133" actId="20577"/>
        <pc:sldMkLst>
          <pc:docMk/>
          <pc:sldMk cId="3240841823" sldId="7770"/>
        </pc:sldMkLst>
        <pc:spChg chg="mod">
          <ac:chgData name="Hyatt, Jacob E CDT 2025" userId="S::jacob.hyatt@westpoint.edu::8b9d417a-8c46-4136-87d3-9b6e2d7ca5cb" providerId="AD" clId="Web-{CE19DC98-B038-E5D6-EE43-980FE1301EA9}" dt="2024-10-10T00:29:05.875" v="133" actId="20577"/>
          <ac:spMkLst>
            <pc:docMk/>
            <pc:sldMk cId="3240841823" sldId="7770"/>
            <ac:spMk id="3" creationId="{2C6EABEE-0737-4272-9467-7BC5C0813DCE}"/>
          </ac:spMkLst>
        </pc:spChg>
        <pc:picChg chg="del">
          <ac:chgData name="Hyatt, Jacob E CDT 2025" userId="S::jacob.hyatt@westpoint.edu::8b9d417a-8c46-4136-87d3-9b6e2d7ca5cb" providerId="AD" clId="Web-{CE19DC98-B038-E5D6-EE43-980FE1301EA9}" dt="2024-10-10T00:08:44.824" v="11"/>
          <ac:picMkLst>
            <pc:docMk/>
            <pc:sldMk cId="3240841823" sldId="7770"/>
            <ac:picMk id="6" creationId="{50EDF376-A048-5BE0-03F6-82284D71E4A4}"/>
          </ac:picMkLst>
        </pc:picChg>
        <pc:picChg chg="del">
          <ac:chgData name="Hyatt, Jacob E CDT 2025" userId="S::jacob.hyatt@westpoint.edu::8b9d417a-8c46-4136-87d3-9b6e2d7ca5cb" providerId="AD" clId="Web-{CE19DC98-B038-E5D6-EE43-980FE1301EA9}" dt="2024-10-10T00:08:43.028" v="10"/>
          <ac:picMkLst>
            <pc:docMk/>
            <pc:sldMk cId="3240841823" sldId="7770"/>
            <ac:picMk id="8" creationId="{C79D04FB-FF37-4742-B268-504282395D76}"/>
          </ac:picMkLst>
        </pc:picChg>
      </pc:sldChg>
      <pc:sldChg chg="new del">
        <pc:chgData name="Hyatt, Jacob E CDT 2025" userId="S::jacob.hyatt@westpoint.edu::8b9d417a-8c46-4136-87d3-9b6e2d7ca5cb" providerId="AD" clId="Web-{CE19DC98-B038-E5D6-EE43-980FE1301EA9}" dt="2024-10-10T00:24:17.238" v="30"/>
        <pc:sldMkLst>
          <pc:docMk/>
          <pc:sldMk cId="2761529036" sldId="7771"/>
        </pc:sldMkLst>
      </pc:sldChg>
      <pc:sldChg chg="addSp delSp modSp add replId">
        <pc:chgData name="Hyatt, Jacob E CDT 2025" userId="S::jacob.hyatt@westpoint.edu::8b9d417a-8c46-4136-87d3-9b6e2d7ca5cb" providerId="AD" clId="Web-{CE19DC98-B038-E5D6-EE43-980FE1301EA9}" dt="2024-10-10T01:36:06.471" v="1125"/>
        <pc:sldMkLst>
          <pc:docMk/>
          <pc:sldMk cId="2095283554" sldId="7772"/>
        </pc:sldMkLst>
        <pc:spChg chg="mod">
          <ac:chgData name="Hyatt, Jacob E CDT 2025" userId="S::jacob.hyatt@westpoint.edu::8b9d417a-8c46-4136-87d3-9b6e2d7ca5cb" providerId="AD" clId="Web-{CE19DC98-B038-E5D6-EE43-980FE1301EA9}" dt="2024-10-10T01:36:06.471" v="1125"/>
          <ac:spMkLst>
            <pc:docMk/>
            <pc:sldMk cId="2095283554" sldId="7772"/>
            <ac:spMk id="3" creationId="{2C6EABEE-0737-4272-9467-7BC5C0813DC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4"/>
          <ac:spMkLst>
            <pc:docMk/>
            <pc:sldMk cId="2095283554" sldId="7772"/>
            <ac:spMk id="5" creationId="{4CAE0272-0759-86B6-7D67-CBBFFF034B0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17" v="1064"/>
          <ac:spMkLst>
            <pc:docMk/>
            <pc:sldMk cId="2095283554" sldId="7772"/>
            <ac:spMk id="6" creationId="{3BC8FAAC-7560-53D7-4D33-70FA5947215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3"/>
          <ac:spMkLst>
            <pc:docMk/>
            <pc:sldMk cId="2095283554" sldId="7772"/>
            <ac:spMk id="7" creationId="{3E928D04-EF3A-305B-370F-6DC5086E0012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2"/>
          <ac:spMkLst>
            <pc:docMk/>
            <pc:sldMk cId="2095283554" sldId="7772"/>
            <ac:spMk id="9" creationId="{6FEDBA96-D450-C65A-6F50-0861C8932C6F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17" v="1065"/>
          <ac:spMkLst>
            <pc:docMk/>
            <pc:sldMk cId="2095283554" sldId="7772"/>
            <ac:spMk id="10" creationId="{10AB926C-BE1C-42AE-E291-C1C6DF97D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1"/>
          <ac:spMkLst>
            <pc:docMk/>
            <pc:sldMk cId="2095283554" sldId="7772"/>
            <ac:spMk id="11" creationId="{DC72042F-15E1-3C21-81FD-3A5DAA42CCF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0"/>
          <ac:spMkLst>
            <pc:docMk/>
            <pc:sldMk cId="2095283554" sldId="7772"/>
            <ac:spMk id="13" creationId="{BE2A0F5F-8D17-0771-609F-482B161F9E12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33" v="1066"/>
          <ac:spMkLst>
            <pc:docMk/>
            <pc:sldMk cId="2095283554" sldId="7772"/>
            <ac:spMk id="14" creationId="{4859718E-3236-796E-46F0-90D7FF36AFB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7"/>
          <ac:spMkLst>
            <pc:docMk/>
            <pc:sldMk cId="2095283554" sldId="7772"/>
            <ac:spMk id="15" creationId="{AB8EF855-1849-8554-518C-77CCC97A798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6"/>
          <ac:spMkLst>
            <pc:docMk/>
            <pc:sldMk cId="2095283554" sldId="7772"/>
            <ac:spMk id="17" creationId="{64054750-2B60-3698-5EF5-68AE387A8E90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33" v="1067"/>
          <ac:spMkLst>
            <pc:docMk/>
            <pc:sldMk cId="2095283554" sldId="7772"/>
            <ac:spMk id="18" creationId="{E67767FA-13B4-73C8-4F2E-D8B5B220932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5"/>
          <ac:spMkLst>
            <pc:docMk/>
            <pc:sldMk cId="2095283554" sldId="7772"/>
            <ac:spMk id="19" creationId="{769F2D96-D163-1781-A9D8-804B726C16F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4"/>
          <ac:spMkLst>
            <pc:docMk/>
            <pc:sldMk cId="2095283554" sldId="7772"/>
            <ac:spMk id="21" creationId="{9C7F3F15-6DAD-73B3-B97B-6A186E9401EC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48" v="1068"/>
          <ac:spMkLst>
            <pc:docMk/>
            <pc:sldMk cId="2095283554" sldId="7772"/>
            <ac:spMk id="22" creationId="{3EF43FC8-FAA9-DEDB-E6D4-64DA94E66B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3"/>
          <ac:spMkLst>
            <pc:docMk/>
            <pc:sldMk cId="2095283554" sldId="7772"/>
            <ac:spMk id="23" creationId="{C9CA4F4A-C327-3A67-0DBF-6D951950E8F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1:28.427" v="974" actId="1076"/>
          <ac:spMkLst>
            <pc:docMk/>
            <pc:sldMk cId="2095283554" sldId="7772"/>
            <ac:spMk id="25" creationId="{4E50A0D3-DB36-7E48-9F60-63D168DA459B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48" v="1069"/>
          <ac:spMkLst>
            <pc:docMk/>
            <pc:sldMk cId="2095283554" sldId="7772"/>
            <ac:spMk id="26" creationId="{A2B0CB2F-A126-5A2B-33A7-195BCB1E759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53.532" v="918" actId="14100"/>
          <ac:spMkLst>
            <pc:docMk/>
            <pc:sldMk cId="2095283554" sldId="7772"/>
            <ac:spMk id="27" creationId="{01ECA5F8-EA06-9E3D-1E42-B12F9D17E3B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17.020" v="1063" actId="14100"/>
          <ac:spMkLst>
            <pc:docMk/>
            <pc:sldMk cId="2095283554" sldId="7772"/>
            <ac:spMk id="29" creationId="{E6335CAD-C919-69F9-A8D2-43ED14896F54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64" v="1070"/>
          <ac:spMkLst>
            <pc:docMk/>
            <pc:sldMk cId="2095283554" sldId="7772"/>
            <ac:spMk id="30" creationId="{95DBA275-FF9A-B3AA-9C05-A51164F52776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4"/>
          <ac:spMkLst>
            <pc:docMk/>
            <pc:sldMk cId="2095283554" sldId="7772"/>
            <ac:spMk id="31" creationId="{16C852F2-2A51-36DE-DB7C-F0BC442580A6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64" v="1071"/>
          <ac:spMkLst>
            <pc:docMk/>
            <pc:sldMk cId="2095283554" sldId="7772"/>
            <ac:spMk id="33" creationId="{190E99BE-289F-CCB6-62D8-558922FD68CF}"/>
          </ac:spMkLst>
        </pc:spChg>
        <pc:spChg chg="add del">
          <ac:chgData name="Hyatt, Jacob E CDT 2025" userId="S::jacob.hyatt@westpoint.edu::8b9d417a-8c46-4136-87d3-9b6e2d7ca5cb" providerId="AD" clId="Web-{CE19DC98-B038-E5D6-EE43-980FE1301EA9}" dt="2024-10-10T00:59:14.485" v="924"/>
          <ac:spMkLst>
            <pc:docMk/>
            <pc:sldMk cId="2095283554" sldId="7772"/>
            <ac:spMk id="33" creationId="{ACF28D01-C5F0-D780-B605-2120E7F4B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5"/>
          <ac:spMkLst>
            <pc:docMk/>
            <pc:sldMk cId="2095283554" sldId="7772"/>
            <ac:spMk id="35" creationId="{94BD30A9-0984-75E1-564C-9D4C94D3183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80" v="1072"/>
          <ac:spMkLst>
            <pc:docMk/>
            <pc:sldMk cId="2095283554" sldId="7772"/>
            <ac:spMk id="36" creationId="{7E87116A-081A-6964-2ED2-8D133776635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6"/>
          <ac:spMkLst>
            <pc:docMk/>
            <pc:sldMk cId="2095283554" sldId="7772"/>
            <ac:spMk id="37" creationId="{E43DFD3C-518A-E5C1-0FE6-EA265676F4D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19"/>
          <ac:spMkLst>
            <pc:docMk/>
            <pc:sldMk cId="2095283554" sldId="7772"/>
            <ac:spMk id="39" creationId="{274D897F-B5E1-5EBA-AE41-45645488F07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80" v="1073"/>
          <ac:spMkLst>
            <pc:docMk/>
            <pc:sldMk cId="2095283554" sldId="7772"/>
            <ac:spMk id="40" creationId="{6D74FB0B-2D21-445A-609F-9135397BA47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2"/>
          <ac:spMkLst>
            <pc:docMk/>
            <pc:sldMk cId="2095283554" sldId="7772"/>
            <ac:spMk id="41" creationId="{53C84BC4-2F0C-5EE1-CA1B-99C33B65379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9"/>
          <ac:spMkLst>
            <pc:docMk/>
            <pc:sldMk cId="2095283554" sldId="7772"/>
            <ac:spMk id="42" creationId="{17AADF41-9D43-710F-9DFC-D3EC2CBEA584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40"/>
          <ac:spMkLst>
            <pc:docMk/>
            <pc:sldMk cId="2095283554" sldId="7772"/>
            <ac:spMk id="43" creationId="{ACF28D01-C5F0-D780-B605-2120E7F4B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99" v="1041"/>
          <ac:spMkLst>
            <pc:docMk/>
            <pc:sldMk cId="2095283554" sldId="7772"/>
            <ac:spMk id="44" creationId="{8FE22257-D635-A881-38E1-00F302940DD6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95" v="1074"/>
          <ac:spMkLst>
            <pc:docMk/>
            <pc:sldMk cId="2095283554" sldId="7772"/>
            <ac:spMk id="46" creationId="{B1BEDEEE-38DF-3562-8F82-F082CD518F2F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95" v="1075"/>
          <ac:spMkLst>
            <pc:docMk/>
            <pc:sldMk cId="2095283554" sldId="7772"/>
            <ac:spMk id="48" creationId="{8BF893B5-0E15-A656-6350-AC3AA09F9AD4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11" v="1076"/>
          <ac:spMkLst>
            <pc:docMk/>
            <pc:sldMk cId="2095283554" sldId="7772"/>
            <ac:spMk id="50" creationId="{572FA341-1C6A-E7BA-69FD-59637DB1E659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27" v="1077"/>
          <ac:spMkLst>
            <pc:docMk/>
            <pc:sldMk cId="2095283554" sldId="7772"/>
            <ac:spMk id="52" creationId="{FF13E7E2-C281-5B1D-BE69-54BAF160CF4E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27" v="1078"/>
          <ac:spMkLst>
            <pc:docMk/>
            <pc:sldMk cId="2095283554" sldId="7772"/>
            <ac:spMk id="54" creationId="{EE81B929-3DA0-A73D-D89A-434891296C2E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42" v="1079"/>
          <ac:spMkLst>
            <pc:docMk/>
            <pc:sldMk cId="2095283554" sldId="7772"/>
            <ac:spMk id="56" creationId="{12511641-C230-EB17-ADB1-1D6538B0C25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26.852" v="1093"/>
          <ac:spMkLst>
            <pc:docMk/>
            <pc:sldMk cId="2095283554" sldId="7772"/>
            <ac:spMk id="57" creationId="{39CA30B1-C345-0528-2383-9094401F108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52.241" v="1085" actId="1076"/>
          <ac:spMkLst>
            <pc:docMk/>
            <pc:sldMk cId="2095283554" sldId="7772"/>
            <ac:spMk id="58" creationId="{53B54A5F-021A-A658-4332-C1D116D5837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56.413" v="1087" actId="1076"/>
          <ac:spMkLst>
            <pc:docMk/>
            <pc:sldMk cId="2095283554" sldId="7772"/>
            <ac:spMk id="59" creationId="{E0391EB7-FEE9-8770-1AB3-EE5AE9C7D21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04.116" v="1090" actId="1076"/>
          <ac:spMkLst>
            <pc:docMk/>
            <pc:sldMk cId="2095283554" sldId="7772"/>
            <ac:spMk id="60" creationId="{EDEE5E28-F3A5-FBB3-E120-C9A2ABB1304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09.992" v="1092" actId="1076"/>
          <ac:spMkLst>
            <pc:docMk/>
            <pc:sldMk cId="2095283554" sldId="7772"/>
            <ac:spMk id="61" creationId="{E38315B2-0EB4-4DFB-90FC-11A282A06EB1}"/>
          </ac:spMkLst>
        </pc:spChg>
      </pc:sldChg>
      <pc:sldChg chg="add replId">
        <pc:chgData name="Hyatt, Jacob E CDT 2025" userId="S::jacob.hyatt@westpoint.edu::8b9d417a-8c46-4136-87d3-9b6e2d7ca5cb" providerId="AD" clId="Web-{CE19DC98-B038-E5D6-EE43-980FE1301EA9}" dt="2024-10-10T00:24:19.660" v="31"/>
        <pc:sldMkLst>
          <pc:docMk/>
          <pc:sldMk cId="3432725911" sldId="7773"/>
        </pc:sldMkLst>
      </pc:sldChg>
    </pc:docChg>
  </pc:docChgLst>
  <pc:docChgLst>
    <pc:chgData name="Grymes, James LTC" userId="S::james.grymes@westpoint.edu::950b8b39-2dcb-49cb-bad8-5f4660ce36e1" providerId="AD" clId="Web-{4271917B-B2C7-6A28-8B9F-D88E498360AD}"/>
    <pc:docChg chg="modSld">
      <pc:chgData name="Grymes, James LTC" userId="S::james.grymes@westpoint.edu::950b8b39-2dcb-49cb-bad8-5f4660ce36e1" providerId="AD" clId="Web-{4271917B-B2C7-6A28-8B9F-D88E498360AD}" dt="2024-10-10T11:35:09.029" v="4" actId="20577"/>
      <pc:docMkLst>
        <pc:docMk/>
      </pc:docMkLst>
      <pc:sldChg chg="modSp">
        <pc:chgData name="Grymes, James LTC" userId="S::james.grymes@westpoint.edu::950b8b39-2dcb-49cb-bad8-5f4660ce36e1" providerId="AD" clId="Web-{4271917B-B2C7-6A28-8B9F-D88E498360AD}" dt="2024-10-10T11:35:09.029" v="4" actId="20577"/>
        <pc:sldMkLst>
          <pc:docMk/>
          <pc:sldMk cId="3236272592" sldId="7768"/>
        </pc:sldMkLst>
        <pc:spChg chg="mod">
          <ac:chgData name="Grymes, James LTC" userId="S::james.grymes@westpoint.edu::950b8b39-2dcb-49cb-bad8-5f4660ce36e1" providerId="AD" clId="Web-{4271917B-B2C7-6A28-8B9F-D88E498360AD}" dt="2024-10-10T11:35:09.029" v="4" actId="20577"/>
          <ac:spMkLst>
            <pc:docMk/>
            <pc:sldMk cId="3236272592" sldId="7768"/>
            <ac:spMk id="3" creationId="{2C6EABEE-0737-4272-9467-7BC5C0813DCE}"/>
          </ac:spMkLst>
        </pc:spChg>
      </pc:sldChg>
      <pc:sldChg chg="modSp">
        <pc:chgData name="Grymes, James LTC" userId="S::james.grymes@westpoint.edu::950b8b39-2dcb-49cb-bad8-5f4660ce36e1" providerId="AD" clId="Web-{4271917B-B2C7-6A28-8B9F-D88E498360AD}" dt="2024-10-10T11:35:08.420" v="3" actId="20577"/>
        <pc:sldMkLst>
          <pc:docMk/>
          <pc:sldMk cId="2467858469" sldId="7777"/>
        </pc:sldMkLst>
        <pc:spChg chg="mod">
          <ac:chgData name="Grymes, James LTC" userId="S::james.grymes@westpoint.edu::950b8b39-2dcb-49cb-bad8-5f4660ce36e1" providerId="AD" clId="Web-{4271917B-B2C7-6A28-8B9F-D88E498360AD}" dt="2024-10-10T11:35:08.420" v="3" actId="20577"/>
          <ac:spMkLst>
            <pc:docMk/>
            <pc:sldMk cId="2467858469" sldId="7777"/>
            <ac:spMk id="3" creationId="{0E600980-F10D-AA75-A0B7-A63A0FBEE233}"/>
          </ac:spMkLst>
        </pc:spChg>
      </pc:sldChg>
    </pc:docChg>
  </pc:docChgLst>
  <pc:docChgLst>
    <pc:chgData name="Hyatt, Jacob E CDT 2025" userId="8b9d417a-8c46-4136-87d3-9b6e2d7ca5cb" providerId="ADAL" clId="{B086A1A3-8BA1-47BB-862F-953781F9A921}"/>
    <pc:docChg chg="undo custSel addSld delSld modSld sldOrd modMainMaster modNotesMaster">
      <pc:chgData name="Hyatt, Jacob E CDT 2025" userId="8b9d417a-8c46-4136-87d3-9b6e2d7ca5cb" providerId="ADAL" clId="{B086A1A3-8BA1-47BB-862F-953781F9A921}" dt="2024-10-30T04:24:07.440" v="4948" actId="692"/>
      <pc:docMkLst>
        <pc:docMk/>
      </pc:docMkLst>
      <pc:sldChg chg="addSp delSp modSp mod modNotesTx">
        <pc:chgData name="Hyatt, Jacob E CDT 2025" userId="8b9d417a-8c46-4136-87d3-9b6e2d7ca5cb" providerId="ADAL" clId="{B086A1A3-8BA1-47BB-862F-953781F9A921}" dt="2024-10-10T11:25:10.124" v="2515" actId="20577"/>
        <pc:sldMkLst>
          <pc:docMk/>
          <pc:sldMk cId="2647600903" sldId="257"/>
        </pc:sldMkLst>
        <pc:spChg chg="mod">
          <ac:chgData name="Hyatt, Jacob E CDT 2025" userId="8b9d417a-8c46-4136-87d3-9b6e2d7ca5cb" providerId="ADAL" clId="{B086A1A3-8BA1-47BB-862F-953781F9A921}" dt="2024-10-09T03:18:39.940" v="277" actId="1076"/>
          <ac:spMkLst>
            <pc:docMk/>
            <pc:sldMk cId="2647600903" sldId="257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6:56.400" v="203" actId="20577"/>
          <ac:spMkLst>
            <pc:docMk/>
            <pc:sldMk cId="2647600903" sldId="257"/>
            <ac:spMk id="3" creationId="{2C6EABEE-0737-4272-9467-7BC5C0813DC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18" creationId="{9A8915DA-3B68-4AD0-8E08-EFC53EE310B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0" creationId="{950C2F1C-F1C1-4DE4-8801-E07FEFDC174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1" creationId="{42B7B002-D5F7-4EAB-8BC3-60635C89B58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2" creationId="{28AC5FA3-86E2-4DD9-80DA-3283E46097B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3" creationId="{B97F6C8A-97F8-4C7B-8D1B-E11CC64DE99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4" creationId="{91D66F53-0602-4436-9C03-7ADE590BE92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5" creationId="{F80FC4AA-AA0C-4130-8F1A-301C85FD6E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6" creationId="{467A0BF9-4A6A-4459-9176-AB063EA7010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7" creationId="{08C6C6A1-6E1D-4CCF-AEC5-CD5C58D4980A}"/>
          </ac:spMkLst>
        </pc:spChg>
        <pc:grpChg chg="del mod">
          <ac:chgData name="Hyatt, Jacob E CDT 2025" userId="8b9d417a-8c46-4136-87d3-9b6e2d7ca5cb" providerId="ADAL" clId="{B086A1A3-8BA1-47BB-862F-953781F9A921}" dt="2024-10-09T03:16:59.042" v="204" actId="478"/>
          <ac:grpSpMkLst>
            <pc:docMk/>
            <pc:sldMk cId="2647600903" sldId="257"/>
            <ac:grpSpMk id="16" creationId="{97019365-2FD2-48C5-8E57-F749C8BE75FD}"/>
          </ac:grpSpMkLst>
        </pc:grpChg>
        <pc:picChg chg="add mod">
          <ac:chgData name="Hyatt, Jacob E CDT 2025" userId="8b9d417a-8c46-4136-87d3-9b6e2d7ca5cb" providerId="ADAL" clId="{B086A1A3-8BA1-47BB-862F-953781F9A921}" dt="2024-10-09T03:17:55.982" v="207" actId="1076"/>
          <ac:picMkLst>
            <pc:docMk/>
            <pc:sldMk cId="2647600903" sldId="257"/>
            <ac:picMk id="4" creationId="{563F6B63-53A1-D533-DF26-C02FE4DA7C8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647600903" sldId="257"/>
            <ac:picMk id="17" creationId="{9E00C3DF-8AC2-4D6B-B33C-AE615B8CCC89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2647600903" sldId="257"/>
            <ac:cxnSpMk id="19" creationId="{C11EBCE1-C905-4D71-AADB-6D56D2C88351}"/>
          </ac:cxnSpMkLst>
        </pc:cxnChg>
      </pc:sldChg>
      <pc:sldChg chg="modSp del">
        <pc:chgData name="Hyatt, Jacob E CDT 2025" userId="8b9d417a-8c46-4136-87d3-9b6e2d7ca5cb" providerId="ADAL" clId="{B086A1A3-8BA1-47BB-862F-953781F9A921}" dt="2024-10-09T03:15:07.622" v="52" actId="47"/>
        <pc:sldMkLst>
          <pc:docMk/>
          <pc:sldMk cId="3759840225" sldId="258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759840225" sldId="258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3759840225" sldId="258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2" creationId="{1B5C78A1-E854-E337-838D-F0D47F7A47BB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3" creationId="{B1AF46C4-D618-B08F-1DA4-2CA650957AA0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2.222" v="55" actId="47"/>
        <pc:sldMkLst>
          <pc:docMk/>
          <pc:sldMk cId="2840696604" sldId="259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840696604" sldId="259"/>
            <ac:spMk id="2" creationId="{5A83325E-CDBC-4480-8F1B-EC36E71ADCCB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840696604" sldId="259"/>
            <ac:picMk id="5" creationId="{04B7C125-C6F3-4327-BF6B-A4F1EC025953}"/>
          </ac:picMkLst>
        </pc:picChg>
      </pc:sldChg>
      <pc:sldChg chg="addSp modSp mod modNotes">
        <pc:chgData name="Hyatt, Jacob E CDT 2025" userId="8b9d417a-8c46-4136-87d3-9b6e2d7ca5cb" providerId="ADAL" clId="{B086A1A3-8BA1-47BB-862F-953781F9A921}" dt="2024-10-09T03:45:57.698" v="930" actId="1076"/>
        <pc:sldMkLst>
          <pc:docMk/>
          <pc:sldMk cId="3202537126" sldId="7723"/>
        </pc:sldMkLst>
        <pc:spChg chg="mod">
          <ac:chgData name="Hyatt, Jacob E CDT 2025" userId="8b9d417a-8c46-4136-87d3-9b6e2d7ca5cb" providerId="ADAL" clId="{B086A1A3-8BA1-47BB-862F-953781F9A921}" dt="2024-10-09T03:45:46.243" v="927" actId="1076"/>
          <ac:spMkLst>
            <pc:docMk/>
            <pc:sldMk cId="3202537126" sldId="7723"/>
            <ac:spMk id="2" creationId="{A5F52382-FF14-4D6A-B5E2-B6E83E1CD7B7}"/>
          </ac:spMkLst>
        </pc:spChg>
        <pc:spChg chg="add mod">
          <ac:chgData name="Hyatt, Jacob E CDT 2025" userId="8b9d417a-8c46-4136-87d3-9b6e2d7ca5cb" providerId="ADAL" clId="{B086A1A3-8BA1-47BB-862F-953781F9A921}" dt="2024-10-09T03:45:50.640" v="928" actId="1076"/>
          <ac:spMkLst>
            <pc:docMk/>
            <pc:sldMk cId="3202537126" sldId="7723"/>
            <ac:spMk id="5" creationId="{79D58E38-CA40-8011-CC7B-D110CA6683E9}"/>
          </ac:spMkLst>
        </pc:spChg>
        <pc:picChg chg="add mod">
          <ac:chgData name="Hyatt, Jacob E CDT 2025" userId="8b9d417a-8c46-4136-87d3-9b6e2d7ca5cb" providerId="ADAL" clId="{B086A1A3-8BA1-47BB-862F-953781F9A921}" dt="2024-10-09T03:45:57.698" v="930" actId="1076"/>
          <ac:picMkLst>
            <pc:docMk/>
            <pc:sldMk cId="3202537126" sldId="7723"/>
            <ac:picMk id="4" creationId="{A83CE527-CD47-52C6-0C4F-1286ACF30BA1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30.289" v="66" actId="47"/>
        <pc:sldMkLst>
          <pc:docMk/>
          <pc:sldMk cId="1306736688" sldId="772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306736688" sldId="7727"/>
            <ac:spMk id="4" creationId="{81E1ECCB-583A-4EE6-8022-3F7894C2AF6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306736688" sldId="7727"/>
            <ac:spMk id="5" creationId="{A6C0D51F-6191-4086-A2EA-A770FC57A3E0}"/>
          </ac:spMkLst>
        </pc:spChg>
      </pc:sldChg>
      <pc:sldChg chg="modSp del modNotes">
        <pc:chgData name="Hyatt, Jacob E CDT 2025" userId="8b9d417a-8c46-4136-87d3-9b6e2d7ca5cb" providerId="ADAL" clId="{B086A1A3-8BA1-47BB-862F-953781F9A921}" dt="2024-10-09T03:15:13.622" v="56" actId="47"/>
        <pc:sldMkLst>
          <pc:docMk/>
          <pc:sldMk cId="2964195817" sldId="773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2" creationId="{A6AA99D8-D2AB-8524-52E5-3916670AA38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3" creationId="{BD82ECA8-277D-4154-3251-C825B8DA930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4" creationId="{DDBA71C3-FBBE-6884-530A-2A534E9C8D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8" creationId="{A393BD87-8A5B-26B4-8047-9DFC692E62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9" creationId="{FEBE1D6B-D8E1-FD50-9134-47FBAEB397CC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5" creationId="{0333BF05-AFDF-2E14-A917-B5F54EB1262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14" creationId="{BD237AA0-3B38-5E06-66C1-6342763EBB03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09.003" v="53" actId="47"/>
        <pc:sldMkLst>
          <pc:docMk/>
          <pc:sldMk cId="160123795" sldId="7739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2" creationId="{091EC4D2-8C85-D949-9BCF-FD0B9C5B50A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4" creationId="{4D47A96E-2B74-B66F-FA3C-8CB5B48A725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60123795" sldId="7739"/>
            <ac:picMk id="5" creationId="{A6538ACE-C4F9-0870-DE42-C3D7235E088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31.148" v="67" actId="47"/>
        <pc:sldMkLst>
          <pc:docMk/>
          <pc:sldMk cId="1063277793" sldId="774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2" creationId="{C04C9502-2783-BDF4-F41A-0CE44C1DAD7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4" creationId="{42F6EC56-356A-174F-959E-859667F821D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2" creationId="{0A949F66-9604-B712-4287-33D565B85E0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4" creationId="{F48F71B8-F4B7-813C-415B-6505697EAA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7" creationId="{22625685-31D7-B245-419B-240D2FA4FD5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8" creationId="{B148B73F-6165-E472-28C0-18EB7E8537D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11" creationId="{0BBAB576-9C37-F926-A518-6DB594E10FE4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3.484" v="64" actId="47"/>
        <pc:sldMkLst>
          <pc:docMk/>
          <pc:sldMk cId="3885538156" sldId="7742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2" creationId="{A86ECB6B-AE0B-4FA8-50AE-906010E960E7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4" creationId="{CDCC4397-C309-BE53-79B9-C61F204699E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8" creationId="{CF2F68D6-5FB9-5F8C-9F1A-12FC63C3DEF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9" creationId="{535A24EC-9982-1CFF-F9EC-3C748A2C809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0" creationId="{06997D1A-0774-FE3D-10C7-AF6024FCC44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1" creationId="{FCC4D770-B328-023A-959E-12C50E2E0B5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2" creationId="{B8710F19-A4D1-CB89-1C88-B1CA1CA0225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9" creationId="{FCBE1F8F-1B2E-61AB-D5D3-53F8E93DD368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20" creationId="{3AC0AED8-0931-3079-6D0E-6262B6A35D9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885538156" sldId="7742"/>
            <ac:picMk id="6" creationId="{7386D791-F487-3C1B-C73F-F2583C94A73D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3885538156" sldId="7742"/>
            <ac:cxnSpMk id="15" creationId="{CD8D98C8-C937-955E-F2B8-2E557E0FC341}"/>
          </ac:cxnSpMkLst>
        </pc:cxnChg>
      </pc:sldChg>
      <pc:sldChg chg="modSp del modNotes">
        <pc:chgData name="Hyatt, Jacob E CDT 2025" userId="8b9d417a-8c46-4136-87d3-9b6e2d7ca5cb" providerId="ADAL" clId="{B086A1A3-8BA1-47BB-862F-953781F9A921}" dt="2024-10-09T03:15:11.069" v="54" actId="47"/>
        <pc:sldMkLst>
          <pc:docMk/>
          <pc:sldMk cId="1488419024" sldId="7744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2" creationId="{7F238D7F-237C-6C1E-B524-553ECFA4063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3" creationId="{981CA946-AE81-E3E6-ABCD-440E5C1CE04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8" creationId="{E52F8337-D42C-386E-EB88-5C43E58109D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9" creationId="{13974950-5EAD-7311-D3E5-78786156BC2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10" creationId="{D6AB1418-D01C-52D6-B7A5-F0BA4BE4D3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5" creationId="{A4980444-27D8-9EB5-125A-361CD601D2C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6" creationId="{16BFD0C7-2623-8EFF-7233-3436850D4A0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7" creationId="{01472B49-EC5B-C8DA-A3CA-F1BCD110793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5.947" v="58" actId="47"/>
        <pc:sldMkLst>
          <pc:docMk/>
          <pc:sldMk cId="3320160440" sldId="7745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2" creationId="{1F1EE228-7416-7044-C896-98F118B0F179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4" creationId="{F4FB882C-3435-53B6-99AB-2CAC5C821AA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5" creationId="{B57C9CF0-44E9-016E-E93C-90EA5AE756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8" creationId="{CD83FFA2-A39E-2546-DC52-2E9F5871F6E5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6" creationId="{1AC74F3E-B1DE-E674-1CDC-A5EDE0D8BEE6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10" creationId="{93462219-5C68-5893-0594-89205E711435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4.958" v="57" actId="47"/>
        <pc:sldMkLst>
          <pc:docMk/>
          <pc:sldMk cId="1492236504" sldId="774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2" creationId="{DA47F22C-89A8-FBB6-2E9F-BA01BD83AE51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4" creationId="{6AB59A8B-9D28-CBBB-BC63-8DB13243053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92236504" sldId="7746"/>
            <ac:spMk id="11" creationId="{80CB937B-BE10-04AC-6E06-997A629BE1D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6" creationId="{6FF22CF3-FC4D-2584-52B1-6D638A8C0BC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10" creationId="{6312A6C1-35F3-BAE3-37BB-4F09EE05F665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0.195" v="63" actId="47"/>
        <pc:sldMkLst>
          <pc:docMk/>
          <pc:sldMk cId="1172585783" sldId="774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2" creationId="{96FF71ED-4116-DF65-2751-7D291BBB6A1D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4" creationId="{9B23AFE9-B5C6-05AD-A111-518E7A69E418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6" creationId="{E83CBB64-8260-136A-9B05-B57E5AE32FA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13" creationId="{7325B73E-42A8-5FCF-0403-659E2E00CD1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8.812" v="61" actId="47"/>
        <pc:sldMkLst>
          <pc:docMk/>
          <pc:sldMk cId="3564560926" sldId="7750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2" creationId="{F0252D88-30E3-064C-8175-87DCF3C7596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3" creationId="{77F93865-F6F0-484A-1587-6C454D0608E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4" creationId="{B64FBA68-5068-D35F-0CDC-4B448FF4EBA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5" creationId="{1D6A068E-DA6C-7BDA-62D8-7983C1BDCFC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7" creationId="{C16DF2C0-68A7-15DF-C548-AB3AB9810EA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1" creationId="{F01278F2-FD5C-4202-FB7F-CC9B8AAEAD2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4" creationId="{56F7EB4C-64F8-265D-7970-F8979B49900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5" creationId="{8C89A305-6EDD-43B4-A0A8-42B2D5A53AB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6" creationId="{D4D5A93C-9014-C537-E7D9-D25A5CB7F466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9" creationId="{A5BA5F83-8F58-2849-605B-9C0C420E50D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0" creationId="{63B225E8-342C-54A8-3CA0-347D1E6914E8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2" creationId="{A3C0141D-E13C-C2F7-0230-11A3B75EA503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3" creationId="{D15960CB-9F47-67C6-CF10-A4FCDDE67FF7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6.678" v="59" actId="47"/>
        <pc:sldMkLst>
          <pc:docMk/>
          <pc:sldMk cId="3505915087" sldId="7751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05915087" sldId="7751"/>
            <ac:picMk id="5" creationId="{9946412B-7FB7-BBE7-D610-A32CBA548FE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9.358" v="62" actId="47"/>
        <pc:sldMkLst>
          <pc:docMk/>
          <pc:sldMk cId="837312897" sldId="7753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837312897" sldId="7753"/>
            <ac:picMk id="9" creationId="{E2DCD8A7-0E95-BE89-F1FA-9D2AD41A383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7.922" v="60" actId="47"/>
        <pc:sldMkLst>
          <pc:docMk/>
          <pc:sldMk cId="4160553788" sldId="775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2" creationId="{2A2976A5-BDD8-D455-1EB5-9578296A71E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4160553788" sldId="7756"/>
            <ac:spMk id="3" creationId="{97EAC75D-A785-6052-C3BB-A3CCFD2E85C4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4" creationId="{F985E23B-7F06-4EE4-A0FE-41E2F4621AAC}"/>
          </ac:spMkLst>
        </pc:spChg>
        <pc:graphicFrameChg chg="mod">
          <ac:chgData name="Hyatt, Jacob E CDT 2025" userId="8b9d417a-8c46-4136-87d3-9b6e2d7ca5cb" providerId="ADAL" clId="{B086A1A3-8BA1-47BB-862F-953781F9A921}" dt="2024-10-09T03:09:57.355" v="8"/>
          <ac:graphicFrameMkLst>
            <pc:docMk/>
            <pc:sldMk cId="4160553788" sldId="7756"/>
            <ac:graphicFrameMk id="6" creationId="{2E549009-4360-CD2B-C481-FB4A477B8071}"/>
          </ac:graphicFrameMkLst>
        </pc:graphicFrameChg>
      </pc:sldChg>
      <pc:sldChg chg="modSp del">
        <pc:chgData name="Hyatt, Jacob E CDT 2025" userId="8b9d417a-8c46-4136-87d3-9b6e2d7ca5cb" providerId="ADAL" clId="{B086A1A3-8BA1-47BB-862F-953781F9A921}" dt="2024-10-09T03:15:29.589" v="65" actId="47"/>
        <pc:sldMkLst>
          <pc:docMk/>
          <pc:sldMk cId="2590461348" sldId="775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590461348" sldId="7757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2590461348" sldId="7757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3" creationId="{D528810F-09F3-D8AB-FCFB-05EFECFBEA4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13" creationId="{B1AF46C4-D618-B08F-1DA4-2CA650957AA0}"/>
          </ac:picMkLst>
        </pc:picChg>
      </pc:sldChg>
      <pc:sldChg chg="new del">
        <pc:chgData name="Hyatt, Jacob E CDT 2025" userId="8b9d417a-8c46-4136-87d3-9b6e2d7ca5cb" providerId="ADAL" clId="{B086A1A3-8BA1-47BB-862F-953781F9A921}" dt="2024-10-09T03:15:05.729" v="51" actId="47"/>
        <pc:sldMkLst>
          <pc:docMk/>
          <pc:sldMk cId="1661123361" sldId="7758"/>
        </pc:sldMkLst>
      </pc:sldChg>
      <pc:sldChg chg="delSp modSp add del mod">
        <pc:chgData name="Hyatt, Jacob E CDT 2025" userId="8b9d417a-8c46-4136-87d3-9b6e2d7ca5cb" providerId="ADAL" clId="{B086A1A3-8BA1-47BB-862F-953781F9A921}" dt="2024-10-09T03:18:54.423" v="296" actId="47"/>
        <pc:sldMkLst>
          <pc:docMk/>
          <pc:sldMk cId="1655285182" sldId="7759"/>
        </pc:sldMkLst>
        <pc:spChg chg="mod">
          <ac:chgData name="Hyatt, Jacob E CDT 2025" userId="8b9d417a-8c46-4136-87d3-9b6e2d7ca5cb" providerId="ADAL" clId="{B086A1A3-8BA1-47BB-862F-953781F9A921}" dt="2024-10-09T03:14:46.141" v="42" actId="20577"/>
          <ac:spMkLst>
            <pc:docMk/>
            <pc:sldMk cId="1655285182" sldId="7759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8:24.829" v="270" actId="20577"/>
          <ac:spMkLst>
            <pc:docMk/>
            <pc:sldMk cId="1655285182" sldId="7759"/>
            <ac:spMk id="3" creationId="{2C6EABEE-0737-4272-9467-7BC5C0813DCE}"/>
          </ac:spMkLst>
        </pc:spChg>
        <pc:grpChg chg="del">
          <ac:chgData name="Hyatt, Jacob E CDT 2025" userId="8b9d417a-8c46-4136-87d3-9b6e2d7ca5cb" providerId="ADAL" clId="{B086A1A3-8BA1-47BB-862F-953781F9A921}" dt="2024-10-09T03:18:04.282" v="209" actId="478"/>
          <ac:grpSpMkLst>
            <pc:docMk/>
            <pc:sldMk cId="1655285182" sldId="7759"/>
            <ac:grpSpMk id="16" creationId="{97019365-2FD2-48C5-8E57-F749C8BE75FD}"/>
          </ac:grpSpMkLst>
        </pc:grpChg>
      </pc:sldChg>
      <pc:sldChg chg="modSp add del mod">
        <pc:chgData name="Hyatt, Jacob E CDT 2025" userId="8b9d417a-8c46-4136-87d3-9b6e2d7ca5cb" providerId="ADAL" clId="{B086A1A3-8BA1-47BB-862F-953781F9A921}" dt="2024-10-09T11:39:17.636" v="1019" actId="47"/>
        <pc:sldMkLst>
          <pc:docMk/>
          <pc:sldMk cId="319636874" sldId="7760"/>
        </pc:sldMkLst>
        <pc:spChg chg="mod">
          <ac:chgData name="Hyatt, Jacob E CDT 2025" userId="8b9d417a-8c46-4136-87d3-9b6e2d7ca5cb" providerId="ADAL" clId="{B086A1A3-8BA1-47BB-862F-953781F9A921}" dt="2024-10-09T03:15:02.514" v="50" actId="20577"/>
          <ac:spMkLst>
            <pc:docMk/>
            <pc:sldMk cId="319636874" sldId="7760"/>
            <ac:spMk id="2" creationId="{3FED1D4D-C271-4219-97BB-FB6D9686BC18}"/>
          </ac:spMkLst>
        </pc:spChg>
      </pc:sldChg>
      <pc:sldChg chg="addSp delSp modSp add mod modNotesTx">
        <pc:chgData name="Hyatt, Jacob E CDT 2025" userId="8b9d417a-8c46-4136-87d3-9b6e2d7ca5cb" providerId="ADAL" clId="{B086A1A3-8BA1-47BB-862F-953781F9A921}" dt="2024-10-30T02:57:34.043" v="4940" actId="1076"/>
        <pc:sldMkLst>
          <pc:docMk/>
          <pc:sldMk cId="1466308264" sldId="7761"/>
        </pc:sldMkLst>
        <pc:spChg chg="mod">
          <ac:chgData name="Hyatt, Jacob E CDT 2025" userId="8b9d417a-8c46-4136-87d3-9b6e2d7ca5cb" providerId="ADAL" clId="{B086A1A3-8BA1-47BB-862F-953781F9A921}" dt="2024-10-09T03:18:51.408" v="295" actId="20577"/>
          <ac:spMkLst>
            <pc:docMk/>
            <pc:sldMk cId="1466308264" sldId="7761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46:16.849" v="985" actId="5793"/>
          <ac:spMkLst>
            <pc:docMk/>
            <pc:sldMk cId="1466308264" sldId="7761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3" creationId="{9B144D70-8E14-74F6-8E28-57E079426CE7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4" creationId="{E5A9D095-6C72-E5B2-0386-9EF1873B319C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5" creationId="{5C4B43E6-194E-E6B3-EF9C-7B0C77792A6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6" creationId="{99799AEE-4937-D8E4-1C2A-411FAC0641E0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7" creationId="{7928836C-A1D4-CE72-A850-E38A635D8A9C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8" creationId="{4A65C8E8-662A-9D2F-E315-83E70EE513F9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9" creationId="{BC41C5F6-A087-3BB6-5CA8-E1D7EBF9E8B9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0" creationId="{BE646B63-9C00-C7F6-50BF-0114A739DE3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1" creationId="{C955D9B4-C5C5-52E6-C247-F75015A4D933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2" creationId="{831DBAEB-6B3B-36DE-D374-50D19E2E6305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3" creationId="{1D11CED2-E778-D88D-5902-41EBF0C3B25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4" creationId="{537DF2B5-A811-3450-A3F9-50D2ECD8B1C5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5" creationId="{A08982D0-F958-96B1-78FD-63D3D65B68F8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6" creationId="{7D87E44E-6972-06B7-FB2C-80745D888D99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17" creationId="{8A7F1A44-C69E-F2E1-2044-4B7F4F290BA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8" creationId="{10C870E2-2A6F-7EF8-2951-B383EF6D076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19" creationId="{D4C881D0-003A-F9AB-FCA3-D9775AEB12C2}"/>
          </ac:spMkLst>
        </pc:spChg>
        <pc:spChg chg="add mod">
          <ac:chgData name="Hyatt, Jacob E CDT 2025" userId="8b9d417a-8c46-4136-87d3-9b6e2d7ca5cb" providerId="ADAL" clId="{B086A1A3-8BA1-47BB-862F-953781F9A921}" dt="2024-10-10T03:09:42.057" v="2380" actId="207"/>
          <ac:spMkLst>
            <pc:docMk/>
            <pc:sldMk cId="1466308264" sldId="7761"/>
            <ac:spMk id="20" creationId="{FE6D9E2D-8EBA-A8F3-7B4B-79E806CB4B8F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1" creationId="{12E1CA28-DCCF-1F78-C33C-33D529D54CFD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2" creationId="{97B92E46-F01B-2F02-CA05-E1F84B45811C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3" creationId="{E47A568D-AECE-609C-76CF-5B81A43CC1A6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4" creationId="{6086A902-FB27-7158-1689-49EF39997FC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5" creationId="{B77BE5F2-A296-852A-0231-739DEB6E74C3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6" creationId="{7EB2D8B1-EACE-79EC-D1F1-641C639250C8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7" creationId="{98CF5BC7-8719-6FBD-9AB2-61310AF9C1C7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8" creationId="{8BA0B942-7DEB-00DB-159E-56BBA7CB662F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9" creationId="{14C0B825-C837-3E96-58B3-298F662AAB32}"/>
          </ac:spMkLst>
        </pc:spChg>
        <pc:spChg chg="add mod">
          <ac:chgData name="Hyatt, Jacob E CDT 2025" userId="8b9d417a-8c46-4136-87d3-9b6e2d7ca5cb" providerId="ADAL" clId="{B086A1A3-8BA1-47BB-862F-953781F9A921}" dt="2024-10-10T17:08:16.366" v="3999" actId="33524"/>
          <ac:spMkLst>
            <pc:docMk/>
            <pc:sldMk cId="1466308264" sldId="7761"/>
            <ac:spMk id="30" creationId="{55824BF8-44DD-CF09-33A1-0F3D9DDED91D}"/>
          </ac:spMkLst>
        </pc:spChg>
        <pc:spChg chg="add del mod">
          <ac:chgData name="Hyatt, Jacob E CDT 2025" userId="8b9d417a-8c46-4136-87d3-9b6e2d7ca5cb" providerId="ADAL" clId="{B086A1A3-8BA1-47BB-862F-953781F9A921}" dt="2024-10-10T01:56:16.403" v="1209" actId="478"/>
          <ac:spMkLst>
            <pc:docMk/>
            <pc:sldMk cId="1466308264" sldId="7761"/>
            <ac:spMk id="30" creationId="{5CA9F4A3-B2D4-C3B0-E638-C04F47597A40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1" creationId="{B3062165-57C8-AD53-9D0D-22ABF771053E}"/>
          </ac:spMkLst>
        </pc:spChg>
        <pc:spChg chg="add mod">
          <ac:chgData name="Hyatt, Jacob E CDT 2025" userId="8b9d417a-8c46-4136-87d3-9b6e2d7ca5cb" providerId="ADAL" clId="{B086A1A3-8BA1-47BB-862F-953781F9A921}" dt="2024-10-30T02:56:57.805" v="4933" actId="1076"/>
          <ac:spMkLst>
            <pc:docMk/>
            <pc:sldMk cId="1466308264" sldId="7761"/>
            <ac:spMk id="32" creationId="{7985215A-C270-0670-3179-2B31751592C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3" creationId="{CFCB35AE-7944-CAF7-E8B0-3242C8F0338F}"/>
          </ac:spMkLst>
        </pc:spChg>
        <pc:spChg chg="add 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4" creationId="{76C24ED9-32A2-B222-4B75-E12CF387A1B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5" creationId="{7BB0F238-C3C3-5105-29B3-D0538CACB30A}"/>
          </ac:spMkLst>
        </pc:spChg>
        <pc:spChg chg="add mod">
          <ac:chgData name="Hyatt, Jacob E CDT 2025" userId="8b9d417a-8c46-4136-87d3-9b6e2d7ca5cb" providerId="ADAL" clId="{B086A1A3-8BA1-47BB-862F-953781F9A921}" dt="2024-10-30T02:56:29.404" v="4931" actId="14100"/>
          <ac:spMkLst>
            <pc:docMk/>
            <pc:sldMk cId="1466308264" sldId="7761"/>
            <ac:spMk id="36" creationId="{2B89BBB4-D6D2-B93C-B08C-A955174D2064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7" creationId="{EA6567FF-B4CC-7E77-7DAE-391D9B965349}"/>
          </ac:spMkLst>
        </pc:spChg>
        <pc:spChg chg="add del">
          <ac:chgData name="Hyatt, Jacob E CDT 2025" userId="8b9d417a-8c46-4136-87d3-9b6e2d7ca5cb" providerId="ADAL" clId="{B086A1A3-8BA1-47BB-862F-953781F9A921}" dt="2024-10-30T02:55:23.712" v="4923" actId="478"/>
          <ac:spMkLst>
            <pc:docMk/>
            <pc:sldMk cId="1466308264" sldId="7761"/>
            <ac:spMk id="38" creationId="{0BB49EFA-CE9B-7C6A-FE08-F93DB221664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1" creationId="{7B3CE2B9-26C3-6DD5-E5C7-B9C2AF745371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3" creationId="{598F24B6-AEDF-4538-FFDE-641D2F432AA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5" creationId="{850C7828-0D00-CBE9-C7A9-43F3A1D48317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7" creationId="{144A7A8E-9A11-FB7D-F0C3-C1827E7BDA6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9" creationId="{AF6B5657-761A-2ECE-FF59-B86E5640D340}"/>
          </ac:spMkLst>
        </pc:spChg>
        <pc:spChg chg="mod">
          <ac:chgData name="Hyatt, Jacob E CDT 2025" userId="8b9d417a-8c46-4136-87d3-9b6e2d7ca5cb" providerId="ADAL" clId="{B086A1A3-8BA1-47BB-862F-953781F9A921}" dt="2024-10-30T02:57:34.043" v="4940" actId="1076"/>
          <ac:spMkLst>
            <pc:docMk/>
            <pc:sldMk cId="1466308264" sldId="7761"/>
            <ac:spMk id="51" creationId="{A540C25A-1EF5-0F39-2B0B-97B9826B99C3}"/>
          </ac:spMkLst>
        </pc:spChg>
        <pc:spChg chg="mod">
          <ac:chgData name="Hyatt, Jacob E CDT 2025" userId="8b9d417a-8c46-4136-87d3-9b6e2d7ca5cb" providerId="ADAL" clId="{B086A1A3-8BA1-47BB-862F-953781F9A921}" dt="2024-10-30T02:57:28.538" v="4939" actId="1076"/>
          <ac:spMkLst>
            <pc:docMk/>
            <pc:sldMk cId="1466308264" sldId="7761"/>
            <ac:spMk id="52" creationId="{41FFC764-7393-1BDD-0F93-7FE299A7AE4A}"/>
          </ac:spMkLst>
        </pc:spChg>
        <pc:spChg chg="mod">
          <ac:chgData name="Hyatt, Jacob E CDT 2025" userId="8b9d417a-8c46-4136-87d3-9b6e2d7ca5cb" providerId="ADAL" clId="{B086A1A3-8BA1-47BB-862F-953781F9A921}" dt="2024-10-30T02:57:23.285" v="4938" actId="1076"/>
          <ac:spMkLst>
            <pc:docMk/>
            <pc:sldMk cId="1466308264" sldId="7761"/>
            <ac:spMk id="53" creationId="{ADCD6EF4-397F-6B2B-B650-32FE0ED75413}"/>
          </ac:spMkLst>
        </pc:spChg>
        <pc:spChg chg="mod">
          <ac:chgData name="Hyatt, Jacob E CDT 2025" userId="8b9d417a-8c46-4136-87d3-9b6e2d7ca5cb" providerId="ADAL" clId="{B086A1A3-8BA1-47BB-862F-953781F9A921}" dt="2024-10-30T02:53:45.954" v="4916" actId="207"/>
          <ac:spMkLst>
            <pc:docMk/>
            <pc:sldMk cId="1466308264" sldId="7761"/>
            <ac:spMk id="59" creationId="{A98B8A47-9081-332F-9534-F02E3B8E6124}"/>
          </ac:spMkLst>
        </pc:spChg>
        <pc:spChg chg="mod">
          <ac:chgData name="Hyatt, Jacob E CDT 2025" userId="8b9d417a-8c46-4136-87d3-9b6e2d7ca5cb" providerId="ADAL" clId="{B086A1A3-8BA1-47BB-862F-953781F9A921}" dt="2024-10-30T02:55:57.495" v="4926" actId="692"/>
          <ac:spMkLst>
            <pc:docMk/>
            <pc:sldMk cId="1466308264" sldId="7761"/>
            <ac:spMk id="61" creationId="{E8A14F06-2DFA-BE7D-C9EA-989B9BEED713}"/>
          </ac:spMkLst>
        </pc:spChg>
        <pc:spChg chg="mod">
          <ac:chgData name="Hyatt, Jacob E CDT 2025" userId="8b9d417a-8c46-4136-87d3-9b6e2d7ca5cb" providerId="ADAL" clId="{B086A1A3-8BA1-47BB-862F-953781F9A921}" dt="2024-10-30T02:56:03.494" v="4927" actId="692"/>
          <ac:spMkLst>
            <pc:docMk/>
            <pc:sldMk cId="1466308264" sldId="7761"/>
            <ac:spMk id="62" creationId="{77F6947F-7F8A-5118-A307-E28B8E0A4F7C}"/>
          </ac:spMkLst>
        </pc:spChg>
        <pc:spChg chg="mod">
          <ac:chgData name="Hyatt, Jacob E CDT 2025" userId="8b9d417a-8c46-4136-87d3-9b6e2d7ca5cb" providerId="ADAL" clId="{B086A1A3-8BA1-47BB-862F-953781F9A921}" dt="2024-10-30T02:54:03.286" v="4918" actId="1076"/>
          <ac:spMkLst>
            <pc:docMk/>
            <pc:sldMk cId="1466308264" sldId="7761"/>
            <ac:spMk id="63" creationId="{B71E2976-0A88-F1F7-7C7B-9CD08F802E98}"/>
          </ac:spMkLst>
        </pc:spChg>
        <pc:spChg chg="mod">
          <ac:chgData name="Hyatt, Jacob E CDT 2025" userId="8b9d417a-8c46-4136-87d3-9b6e2d7ca5cb" providerId="ADAL" clId="{B086A1A3-8BA1-47BB-862F-953781F9A921}" dt="2024-10-30T02:56:08.478" v="4928" actId="692"/>
          <ac:spMkLst>
            <pc:docMk/>
            <pc:sldMk cId="1466308264" sldId="7761"/>
            <ac:spMk id="64" creationId="{FC100C7F-AF90-278B-912E-B65986E49056}"/>
          </ac:spMkLst>
        </pc:spChg>
        <pc:spChg chg="mod">
          <ac:chgData name="Hyatt, Jacob E CDT 2025" userId="8b9d417a-8c46-4136-87d3-9b6e2d7ca5cb" providerId="ADAL" clId="{B086A1A3-8BA1-47BB-862F-953781F9A921}" dt="2024-10-30T02:54:07.242" v="4919" actId="207"/>
          <ac:spMkLst>
            <pc:docMk/>
            <pc:sldMk cId="1466308264" sldId="7761"/>
            <ac:spMk id="65" creationId="{CBAF16C6-3B44-978C-469A-1EA01211B0CD}"/>
          </ac:spMkLst>
        </pc:spChg>
        <pc:spChg chg="mod">
          <ac:chgData name="Hyatt, Jacob E CDT 2025" userId="8b9d417a-8c46-4136-87d3-9b6e2d7ca5cb" providerId="ADAL" clId="{B086A1A3-8BA1-47BB-862F-953781F9A921}" dt="2024-10-30T02:54:09.838" v="4920" actId="207"/>
          <ac:spMkLst>
            <pc:docMk/>
            <pc:sldMk cId="1466308264" sldId="7761"/>
            <ac:spMk id="66" creationId="{D40FB92B-4D01-250B-7156-4DE7BE13708F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7" creationId="{45F3325F-B9D6-5672-5857-DD167E8353C1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8" creationId="{BC61B15E-3E8F-99BA-AFCD-B29DCA0C4EA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9" creationId="{E8F49730-5FDC-B0A1-3B73-1AB1549E5380}"/>
          </ac:spMkLst>
        </pc:spChg>
        <pc:spChg chg="mod">
          <ac:chgData name="Hyatt, Jacob E CDT 2025" userId="8b9d417a-8c46-4136-87d3-9b6e2d7ca5cb" providerId="ADAL" clId="{B086A1A3-8BA1-47BB-862F-953781F9A921}" dt="2024-10-30T02:56:14.992" v="4929" actId="692"/>
          <ac:spMkLst>
            <pc:docMk/>
            <pc:sldMk cId="1466308264" sldId="7761"/>
            <ac:spMk id="70" creationId="{AB75E5F0-2455-C2AF-3C74-56CEC5C8D19C}"/>
          </ac:spMkLst>
        </pc:spChg>
        <pc:spChg chg="mod">
          <ac:chgData name="Hyatt, Jacob E CDT 2025" userId="8b9d417a-8c46-4136-87d3-9b6e2d7ca5cb" providerId="ADAL" clId="{B086A1A3-8BA1-47BB-862F-953781F9A921}" dt="2024-10-30T02:54:13.578" v="4921" actId="207"/>
          <ac:spMkLst>
            <pc:docMk/>
            <pc:sldMk cId="1466308264" sldId="7761"/>
            <ac:spMk id="71" creationId="{52DE26B4-7502-9FB4-3B69-45B3F3B65A81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2" creationId="{76BA7649-5046-4164-80E5-857B8081A7EA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3" creationId="{D4B4850B-1F3B-CCDF-F6AD-26291B19DD0D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4" creationId="{CF1B7570-D645-2E52-00AB-EDA513039212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5" creationId="{4778C672-69BB-3C1B-C148-CA7D26E44D7E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6" creationId="{14C7274D-692A-9F0E-50D0-3D3D418F9669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7" creationId="{43F33B62-2E2E-7DDA-CB95-9FFCEB367D12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9" creationId="{D744D590-0D4B-48BD-6BF4-6DB0C48C771B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0" creationId="{6818A1A0-8822-DBE3-C5B0-B9FE6D50AA9C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1" creationId="{BEEA7A57-700F-5A0C-10B3-74AB8CF06414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4" creationId="{CD9BF145-D73A-643C-819B-842E7B142E3D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5" creationId="{6E3AEA6E-97E6-4957-C0F7-FB3219E99E24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6" creationId="{7EDE48D4-9031-44BA-2E8E-89A81A55FA09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7" creationId="{A1D6C340-6DEE-13FB-C0E9-BA97313E2D71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8" creationId="{776AAC9C-65D8-35E2-F9C8-33F22F5DB04E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9" creationId="{21872B52-76B2-58A8-73D9-81676073821C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90" creationId="{6806606B-88CB-C91D-2C04-E41CCF4BC45F}"/>
          </ac:spMkLst>
        </pc:spChg>
        <pc:picChg chg="del">
          <ac:chgData name="Hyatt, Jacob E CDT 2025" userId="8b9d417a-8c46-4136-87d3-9b6e2d7ca5cb" providerId="ADAL" clId="{B086A1A3-8BA1-47BB-862F-953781F9A921}" dt="2024-10-09T03:44:03.611" v="847" actId="478"/>
          <ac:picMkLst>
            <pc:docMk/>
            <pc:sldMk cId="1466308264" sldId="7761"/>
            <ac:picMk id="4" creationId="{563F6B63-53A1-D533-DF26-C02FE4DA7C81}"/>
          </ac:picMkLst>
        </pc:picChg>
        <pc:cxnChg chg="add del">
          <ac:chgData name="Hyatt, Jacob E CDT 2025" userId="8b9d417a-8c46-4136-87d3-9b6e2d7ca5cb" providerId="ADAL" clId="{B086A1A3-8BA1-47BB-862F-953781F9A921}" dt="2024-10-30T02:55:43.264" v="4925" actId="478"/>
          <ac:cxnSpMkLst>
            <pc:docMk/>
            <pc:sldMk cId="1466308264" sldId="7761"/>
            <ac:cxnSpMk id="40" creationId="{29B95ECF-4424-D2C6-B543-83FE7D624AAE}"/>
          </ac:cxnSpMkLst>
        </pc:cxnChg>
      </pc:sldChg>
      <pc:sldChg chg="add del">
        <pc:chgData name="Hyatt, Jacob E CDT 2025" userId="8b9d417a-8c46-4136-87d3-9b6e2d7ca5cb" providerId="ADAL" clId="{B086A1A3-8BA1-47BB-862F-953781F9A921}" dt="2024-10-09T03:18:02.404" v="208" actId="47"/>
        <pc:sldMkLst>
          <pc:docMk/>
          <pc:sldMk cId="3171645465" sldId="7761"/>
        </pc:sldMkLst>
      </pc:sldChg>
      <pc:sldChg chg="addSp delSp modSp add mod">
        <pc:chgData name="Hyatt, Jacob E CDT 2025" userId="8b9d417a-8c46-4136-87d3-9b6e2d7ca5cb" providerId="ADAL" clId="{B086A1A3-8BA1-47BB-862F-953781F9A921}" dt="2024-10-09T03:38:04.543" v="490" actId="1076"/>
        <pc:sldMkLst>
          <pc:docMk/>
          <pc:sldMk cId="1314796693" sldId="7762"/>
        </pc:sldMkLst>
        <pc:spChg chg="mod">
          <ac:chgData name="Hyatt, Jacob E CDT 2025" userId="8b9d417a-8c46-4136-87d3-9b6e2d7ca5cb" providerId="ADAL" clId="{B086A1A3-8BA1-47BB-862F-953781F9A921}" dt="2024-10-09T03:22:14.641" v="397" actId="20577"/>
          <ac:spMkLst>
            <pc:docMk/>
            <pc:sldMk cId="1314796693" sldId="7762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09T03:21:27.589" v="379" actId="22"/>
          <ac:spMkLst>
            <pc:docMk/>
            <pc:sldMk cId="1314796693" sldId="7762"/>
            <ac:spMk id="3" creationId="{2C6EABEE-0737-4272-9467-7BC5C0813DCE}"/>
          </ac:spMkLst>
        </pc:spChg>
        <pc:spChg chg="add del mod">
          <ac:chgData name="Hyatt, Jacob E CDT 2025" userId="8b9d417a-8c46-4136-87d3-9b6e2d7ca5cb" providerId="ADAL" clId="{B086A1A3-8BA1-47BB-862F-953781F9A921}" dt="2024-10-09T03:37:31.467" v="482" actId="478"/>
          <ac:spMkLst>
            <pc:docMk/>
            <pc:sldMk cId="1314796693" sldId="7762"/>
            <ac:spMk id="9" creationId="{5AE83075-66B6-9978-446D-459BF4E3E7EF}"/>
          </ac:spMkLst>
        </pc:spChg>
        <pc:picChg chg="del">
          <ac:chgData name="Hyatt, Jacob E CDT 2025" userId="8b9d417a-8c46-4136-87d3-9b6e2d7ca5cb" providerId="ADAL" clId="{B086A1A3-8BA1-47BB-862F-953781F9A921}" dt="2024-10-09T03:19:05.625" v="306" actId="478"/>
          <ac:picMkLst>
            <pc:docMk/>
            <pc:sldMk cId="1314796693" sldId="7762"/>
            <ac:picMk id="4" creationId="{563F6B63-53A1-D533-DF26-C02FE4DA7C81}"/>
          </ac:picMkLst>
        </pc:picChg>
        <pc:picChg chg="add del mod">
          <ac:chgData name="Hyatt, Jacob E CDT 2025" userId="8b9d417a-8c46-4136-87d3-9b6e2d7ca5cb" providerId="ADAL" clId="{B086A1A3-8BA1-47BB-862F-953781F9A921}" dt="2024-10-09T03:23:00.299" v="448" actId="478"/>
          <ac:picMkLst>
            <pc:docMk/>
            <pc:sldMk cId="1314796693" sldId="7762"/>
            <ac:picMk id="6" creationId="{7CA4225E-27B0-32B2-7D37-1B8ADA7C8B3A}"/>
          </ac:picMkLst>
        </pc:picChg>
        <pc:picChg chg="add del mod ord">
          <ac:chgData name="Hyatt, Jacob E CDT 2025" userId="8b9d417a-8c46-4136-87d3-9b6e2d7ca5cb" providerId="ADAL" clId="{B086A1A3-8BA1-47BB-862F-953781F9A921}" dt="2024-10-09T03:23:01.337" v="449" actId="478"/>
          <ac:picMkLst>
            <pc:docMk/>
            <pc:sldMk cId="1314796693" sldId="7762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1" creationId="{6A2B9710-1D59-362A-3B7E-773D90DF0DEA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3" creationId="{2141FDCD-7BD3-1429-95FA-48D1C7435F6D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5" creationId="{70CAA58D-93E7-1DBE-9219-1693A09A0D80}"/>
          </ac:picMkLst>
        </pc:picChg>
      </pc:sldChg>
      <pc:sldChg chg="addSp delSp modSp add mod modClrScheme chgLayout">
        <pc:chgData name="Hyatt, Jacob E CDT 2025" userId="8b9d417a-8c46-4136-87d3-9b6e2d7ca5cb" providerId="ADAL" clId="{B086A1A3-8BA1-47BB-862F-953781F9A921}" dt="2024-10-18T13:51:00.963" v="4214" actId="20577"/>
        <pc:sldMkLst>
          <pc:docMk/>
          <pc:sldMk cId="443410112" sldId="7763"/>
        </pc:sldMkLst>
        <pc:spChg chg="del mod">
          <ac:chgData name="Hyatt, Jacob E CDT 2025" userId="8b9d417a-8c46-4136-87d3-9b6e2d7ca5cb" providerId="ADAL" clId="{B086A1A3-8BA1-47BB-862F-953781F9A921}" dt="2024-10-09T03:41:48.212" v="563" actId="478"/>
          <ac:spMkLst>
            <pc:docMk/>
            <pc:sldMk cId="443410112" sldId="7763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18T13:51:00.963" v="4214" actId="20577"/>
          <ac:spMkLst>
            <pc:docMk/>
            <pc:sldMk cId="443410112" sldId="7763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09T03:41:54.046" v="579" actId="20577"/>
          <ac:spMkLst>
            <pc:docMk/>
            <pc:sldMk cId="443410112" sldId="7763"/>
            <ac:spMk id="4" creationId="{5D050048-45E2-D05B-DDB0-D71A2781299A}"/>
          </ac:spMkLst>
        </pc:spChg>
        <pc:spChg chg="add mod">
          <ac:chgData name="Hyatt, Jacob E CDT 2025" userId="8b9d417a-8c46-4136-87d3-9b6e2d7ca5cb" providerId="ADAL" clId="{B086A1A3-8BA1-47BB-862F-953781F9A921}" dt="2024-10-09T03:41:37.338" v="561" actId="26606"/>
          <ac:spMkLst>
            <pc:docMk/>
            <pc:sldMk cId="443410112" sldId="7763"/>
            <ac:spMk id="1031" creationId="{75E1F632-5048-F634-8CDF-674D00BCF6EC}"/>
          </ac:spMkLst>
        </pc:spChg>
        <pc:picChg chg="add del mod">
          <ac:chgData name="Hyatt, Jacob E CDT 2025" userId="8b9d417a-8c46-4136-87d3-9b6e2d7ca5cb" providerId="ADAL" clId="{B086A1A3-8BA1-47BB-862F-953781F9A921}" dt="2024-10-10T03:14:21.179" v="2402" actId="478"/>
          <ac:picMkLst>
            <pc:docMk/>
            <pc:sldMk cId="443410112" sldId="7763"/>
            <ac:picMk id="5" creationId="{C9A98729-EA4F-33D7-5512-772810E6F27F}"/>
          </ac:picMkLst>
        </pc:picChg>
        <pc:picChg chg="add del mod">
          <ac:chgData name="Hyatt, Jacob E CDT 2025" userId="8b9d417a-8c46-4136-87d3-9b6e2d7ca5cb" providerId="ADAL" clId="{B086A1A3-8BA1-47BB-862F-953781F9A921}" dt="2024-10-10T02:14:27.691" v="1367" actId="478"/>
          <ac:picMkLst>
            <pc:docMk/>
            <pc:sldMk cId="443410112" sldId="7763"/>
            <ac:picMk id="6" creationId="{E840B472-82E7-4EF8-24EE-585BAD2C66C0}"/>
          </ac:picMkLst>
        </pc:picChg>
        <pc:picChg chg="add mod">
          <ac:chgData name="Hyatt, Jacob E CDT 2025" userId="8b9d417a-8c46-4136-87d3-9b6e2d7ca5cb" providerId="ADAL" clId="{B086A1A3-8BA1-47BB-862F-953781F9A921}" dt="2024-10-10T03:13:49.252" v="2395" actId="1076"/>
          <ac:picMkLst>
            <pc:docMk/>
            <pc:sldMk cId="443410112" sldId="7763"/>
            <ac:picMk id="7" creationId="{78471C68-1D54-F293-37F6-3DF4A940E326}"/>
          </ac:picMkLst>
        </pc:picChg>
        <pc:picChg chg="add del mod">
          <ac:chgData name="Hyatt, Jacob E CDT 2025" userId="8b9d417a-8c46-4136-87d3-9b6e2d7ca5cb" providerId="ADAL" clId="{B086A1A3-8BA1-47BB-862F-953781F9A921}" dt="2024-10-10T02:54:10.722" v="1490" actId="478"/>
          <ac:picMkLst>
            <pc:docMk/>
            <pc:sldMk cId="443410112" sldId="7763"/>
            <ac:picMk id="1026" creationId="{D14154BE-5A1F-8D9F-738E-4BE0643FB805}"/>
          </ac:picMkLst>
        </pc:picChg>
        <pc:picChg chg="add mod">
          <ac:chgData name="Hyatt, Jacob E CDT 2025" userId="8b9d417a-8c46-4136-87d3-9b6e2d7ca5cb" providerId="ADAL" clId="{B086A1A3-8BA1-47BB-862F-953781F9A921}" dt="2024-10-18T13:50:53.052" v="4200" actId="1076"/>
          <ac:picMkLst>
            <pc:docMk/>
            <pc:sldMk cId="443410112" sldId="7763"/>
            <ac:picMk id="1028" creationId="{CB10E8B0-4F7C-D976-B08D-356607CFFBC1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39:12.193" v="506" actId="47"/>
        <pc:sldMkLst>
          <pc:docMk/>
          <pc:sldMk cId="840478544" sldId="7764"/>
        </pc:sldMkLst>
        <pc:spChg chg="mod">
          <ac:chgData name="Hyatt, Jacob E CDT 2025" userId="8b9d417a-8c46-4136-87d3-9b6e2d7ca5cb" providerId="ADAL" clId="{B086A1A3-8BA1-47BB-862F-953781F9A921}" dt="2024-10-09T03:22:32.313" v="417" actId="20577"/>
          <ac:spMkLst>
            <pc:docMk/>
            <pc:sldMk cId="840478544" sldId="7764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2.684" v="401" actId="478"/>
          <ac:spMkLst>
            <pc:docMk/>
            <pc:sldMk cId="840478544" sldId="7764"/>
            <ac:spMk id="3" creationId="{616AAAD0-20FF-047A-F483-245D4A6819D9}"/>
          </ac:spMkLst>
        </pc:spChg>
        <pc:picChg chg="add mod">
          <ac:chgData name="Hyatt, Jacob E CDT 2025" userId="8b9d417a-8c46-4136-87d3-9b6e2d7ca5cb" providerId="ADAL" clId="{B086A1A3-8BA1-47BB-862F-953781F9A921}" dt="2024-10-09T03:34:13.665" v="465" actId="1076"/>
          <ac:picMkLst>
            <pc:docMk/>
            <pc:sldMk cId="840478544" sldId="7764"/>
            <ac:picMk id="5" creationId="{7237682F-38DC-B11A-242B-535D9319618C}"/>
          </ac:picMkLst>
        </pc:picChg>
        <pc:picChg chg="del">
          <ac:chgData name="Hyatt, Jacob E CDT 2025" userId="8b9d417a-8c46-4136-87d3-9b6e2d7ca5cb" providerId="ADAL" clId="{B086A1A3-8BA1-47BB-862F-953781F9A921}" dt="2024-10-09T03:22:21.364" v="400" actId="478"/>
          <ac:picMkLst>
            <pc:docMk/>
            <pc:sldMk cId="840478544" sldId="7764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2.684" v="401" actId="478"/>
          <ac:picMkLst>
            <pc:docMk/>
            <pc:sldMk cId="840478544" sldId="7764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3:38.754" v="464" actId="1076"/>
          <ac:picMkLst>
            <pc:docMk/>
            <pc:sldMk cId="840478544" sldId="7764"/>
            <ac:picMk id="9" creationId="{7BF6A6E8-3F88-4C33-F66B-79AD97412884}"/>
          </ac:picMkLst>
        </pc:picChg>
        <pc:picChg chg="add mod">
          <ac:chgData name="Hyatt, Jacob E CDT 2025" userId="8b9d417a-8c46-4136-87d3-9b6e2d7ca5cb" providerId="ADAL" clId="{B086A1A3-8BA1-47BB-862F-953781F9A921}" dt="2024-10-09T03:38:11.886" v="492" actId="14100"/>
          <ac:picMkLst>
            <pc:docMk/>
            <pc:sldMk cId="840478544" sldId="7764"/>
            <ac:picMk id="11" creationId="{89753999-3BA0-272F-0F3E-39611C18FEA0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40:07.019" v="516" actId="47"/>
        <pc:sldMkLst>
          <pc:docMk/>
          <pc:sldMk cId="2774889285" sldId="7765"/>
        </pc:sldMkLst>
        <pc:spChg chg="mod">
          <ac:chgData name="Hyatt, Jacob E CDT 2025" userId="8b9d417a-8c46-4136-87d3-9b6e2d7ca5cb" providerId="ADAL" clId="{B086A1A3-8BA1-47BB-862F-953781F9A921}" dt="2024-10-09T03:22:56.306" v="446" actId="20577"/>
          <ac:spMkLst>
            <pc:docMk/>
            <pc:sldMk cId="2774889285" sldId="7765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6.209" v="403" actId="478"/>
          <ac:spMkLst>
            <pc:docMk/>
            <pc:sldMk cId="2774889285" sldId="7765"/>
            <ac:spMk id="3" creationId="{52A4B495-EC8F-8104-7720-A03A8961B243}"/>
          </ac:spMkLst>
        </pc:spChg>
        <pc:picChg chg="add del">
          <ac:chgData name="Hyatt, Jacob E CDT 2025" userId="8b9d417a-8c46-4136-87d3-9b6e2d7ca5cb" providerId="ADAL" clId="{B086A1A3-8BA1-47BB-862F-953781F9A921}" dt="2024-10-09T03:36:34.927" v="468" actId="478"/>
          <ac:picMkLst>
            <pc:docMk/>
            <pc:sldMk cId="2774889285" sldId="7765"/>
            <ac:picMk id="5" creationId="{8CF1F42E-B2ED-FCE0-0928-70713A7AD751}"/>
          </ac:picMkLst>
        </pc:picChg>
        <pc:picChg chg="del">
          <ac:chgData name="Hyatt, Jacob E CDT 2025" userId="8b9d417a-8c46-4136-87d3-9b6e2d7ca5cb" providerId="ADAL" clId="{B086A1A3-8BA1-47BB-862F-953781F9A921}" dt="2024-10-09T03:22:25.114" v="402" actId="478"/>
          <ac:picMkLst>
            <pc:docMk/>
            <pc:sldMk cId="2774889285" sldId="7765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6.209" v="403" actId="478"/>
          <ac:picMkLst>
            <pc:docMk/>
            <pc:sldMk cId="2774889285" sldId="7765"/>
            <ac:picMk id="8" creationId="{E53BC027-AAC8-D765-FA77-092C2720D502}"/>
          </ac:picMkLst>
        </pc:picChg>
        <pc:picChg chg="add del mod">
          <ac:chgData name="Hyatt, Jacob E CDT 2025" userId="8b9d417a-8c46-4136-87d3-9b6e2d7ca5cb" providerId="ADAL" clId="{B086A1A3-8BA1-47BB-862F-953781F9A921}" dt="2024-10-09T03:34:18.377" v="467" actId="478"/>
          <ac:picMkLst>
            <pc:docMk/>
            <pc:sldMk cId="2774889285" sldId="7765"/>
            <ac:picMk id="9" creationId="{486975DB-3374-EE92-B6B4-D1290468B2FF}"/>
          </ac:picMkLst>
        </pc:picChg>
        <pc:picChg chg="add del mod">
          <ac:chgData name="Hyatt, Jacob E CDT 2025" userId="8b9d417a-8c46-4136-87d3-9b6e2d7ca5cb" providerId="ADAL" clId="{B086A1A3-8BA1-47BB-862F-953781F9A921}" dt="2024-10-09T03:34:16.591" v="466" actId="478"/>
          <ac:picMkLst>
            <pc:docMk/>
            <pc:sldMk cId="2774889285" sldId="7765"/>
            <ac:picMk id="11" creationId="{6CDDC66C-D908-7416-FE24-9714CDB519A4}"/>
          </ac:picMkLst>
        </pc:picChg>
        <pc:picChg chg="add mod">
          <ac:chgData name="Hyatt, Jacob E CDT 2025" userId="8b9d417a-8c46-4136-87d3-9b6e2d7ca5cb" providerId="ADAL" clId="{B086A1A3-8BA1-47BB-862F-953781F9A921}" dt="2024-10-09T03:39:21.129" v="509" actId="1076"/>
          <ac:picMkLst>
            <pc:docMk/>
            <pc:sldMk cId="2774889285" sldId="7765"/>
            <ac:picMk id="13" creationId="{2FB90F87-66AA-16B4-3B6C-A158C5C459AD}"/>
          </ac:picMkLst>
        </pc:picChg>
        <pc:picChg chg="add mod">
          <ac:chgData name="Hyatt, Jacob E CDT 2025" userId="8b9d417a-8c46-4136-87d3-9b6e2d7ca5cb" providerId="ADAL" clId="{B086A1A3-8BA1-47BB-862F-953781F9A921}" dt="2024-10-09T03:39:15.919" v="508" actId="1076"/>
          <ac:picMkLst>
            <pc:docMk/>
            <pc:sldMk cId="2774889285" sldId="7765"/>
            <ac:picMk id="15" creationId="{2AF1C5D8-5EC2-84E7-D321-7DAE6C2E0802}"/>
          </ac:picMkLst>
        </pc:picChg>
        <pc:picChg chg="add mod">
          <ac:chgData name="Hyatt, Jacob E CDT 2025" userId="8b9d417a-8c46-4136-87d3-9b6e2d7ca5cb" providerId="ADAL" clId="{B086A1A3-8BA1-47BB-862F-953781F9A921}" dt="2024-10-09T03:39:22.607" v="510" actId="1076"/>
          <ac:picMkLst>
            <pc:docMk/>
            <pc:sldMk cId="2774889285" sldId="7765"/>
            <ac:picMk id="17" creationId="{7CA67F45-73B1-5B8C-966C-0300F220E8B1}"/>
          </ac:picMkLst>
        </pc:picChg>
      </pc:sldChg>
      <pc:sldChg chg="modSp add mod">
        <pc:chgData name="Hyatt, Jacob E CDT 2025" userId="8b9d417a-8c46-4136-87d3-9b6e2d7ca5cb" providerId="ADAL" clId="{B086A1A3-8BA1-47BB-862F-953781F9A921}" dt="2024-10-09T03:39:07.097" v="505" actId="14826"/>
        <pc:sldMkLst>
          <pc:docMk/>
          <pc:sldMk cId="3931453875" sldId="7766"/>
        </pc:sldMkLst>
        <pc:spChg chg="mod">
          <ac:chgData name="Hyatt, Jacob E CDT 2025" userId="8b9d417a-8c46-4136-87d3-9b6e2d7ca5cb" providerId="ADAL" clId="{B086A1A3-8BA1-47BB-862F-953781F9A921}" dt="2024-10-09T03:38:19.438" v="502" actId="20577"/>
          <ac:spMkLst>
            <pc:docMk/>
            <pc:sldMk cId="3931453875" sldId="7766"/>
            <ac:spMk id="2" creationId="{3FED1D4D-C271-4219-97BB-FB6D9686BC18}"/>
          </ac:spMkLst>
        </pc:spChg>
        <pc:picChg chg="mod">
          <ac:chgData name="Hyatt, Jacob E CDT 2025" userId="8b9d417a-8c46-4136-87d3-9b6e2d7ca5cb" providerId="ADAL" clId="{B086A1A3-8BA1-47BB-862F-953781F9A921}" dt="2024-10-09T03:38:33.939" v="503" actId="14826"/>
          <ac:picMkLst>
            <pc:docMk/>
            <pc:sldMk cId="3931453875" sldId="7766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8:48.789" v="504" actId="14826"/>
          <ac:picMkLst>
            <pc:docMk/>
            <pc:sldMk cId="3931453875" sldId="7766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39:07.097" v="505" actId="14826"/>
          <ac:picMkLst>
            <pc:docMk/>
            <pc:sldMk cId="3931453875" sldId="7766"/>
            <ac:picMk id="15" creationId="{70CAA58D-93E7-1DBE-9219-1693A09A0D80}"/>
          </ac:picMkLst>
        </pc:picChg>
      </pc:sldChg>
      <pc:sldChg chg="addSp modSp add mod">
        <pc:chgData name="Hyatt, Jacob E CDT 2025" userId="8b9d417a-8c46-4136-87d3-9b6e2d7ca5cb" providerId="ADAL" clId="{B086A1A3-8BA1-47BB-862F-953781F9A921}" dt="2024-10-09T11:39:49.112" v="1035" actId="20577"/>
        <pc:sldMkLst>
          <pc:docMk/>
          <pc:sldMk cId="1497536297" sldId="7767"/>
        </pc:sldMkLst>
        <pc:spChg chg="mod">
          <ac:chgData name="Hyatt, Jacob E CDT 2025" userId="8b9d417a-8c46-4136-87d3-9b6e2d7ca5cb" providerId="ADAL" clId="{B086A1A3-8BA1-47BB-862F-953781F9A921}" dt="2024-10-09T11:39:49.112" v="1035" actId="20577"/>
          <ac:spMkLst>
            <pc:docMk/>
            <pc:sldMk cId="1497536297" sldId="7767"/>
            <ac:spMk id="2" creationId="{3FED1D4D-C271-4219-97BB-FB6D9686BC18}"/>
          </ac:spMkLst>
        </pc:spChg>
        <pc:picChg chg="add">
          <ac:chgData name="Hyatt, Jacob E CDT 2025" userId="8b9d417a-8c46-4136-87d3-9b6e2d7ca5cb" providerId="ADAL" clId="{B086A1A3-8BA1-47BB-862F-953781F9A921}" dt="2024-10-09T03:39:47.326" v="513"/>
          <ac:picMkLst>
            <pc:docMk/>
            <pc:sldMk cId="1497536297" sldId="7767"/>
            <ac:picMk id="3" creationId="{A4C1C204-5870-10FD-B6D7-B9727683ACCD}"/>
          </ac:picMkLst>
        </pc:picChg>
        <pc:picChg chg="mod">
          <ac:chgData name="Hyatt, Jacob E CDT 2025" userId="8b9d417a-8c46-4136-87d3-9b6e2d7ca5cb" providerId="ADAL" clId="{B086A1A3-8BA1-47BB-862F-953781F9A921}" dt="2024-10-09T03:39:36.599" v="512" actId="14826"/>
          <ac:picMkLst>
            <pc:docMk/>
            <pc:sldMk cId="1497536297" sldId="7767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9:53.456" v="514" actId="14826"/>
          <ac:picMkLst>
            <pc:docMk/>
            <pc:sldMk cId="1497536297" sldId="7767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40:02.180" v="515" actId="14826"/>
          <ac:picMkLst>
            <pc:docMk/>
            <pc:sldMk cId="1497536297" sldId="7767"/>
            <ac:picMk id="15" creationId="{70CAA58D-93E7-1DBE-9219-1693A09A0D80}"/>
          </ac:picMkLst>
        </pc:picChg>
      </pc:sldChg>
      <pc:sldChg chg="addSp delSp modSp add mod ord modNotesTx">
        <pc:chgData name="Hyatt, Jacob E CDT 2025" userId="8b9d417a-8c46-4136-87d3-9b6e2d7ca5cb" providerId="ADAL" clId="{B086A1A3-8BA1-47BB-862F-953781F9A921}" dt="2024-10-10T13:22:51.350" v="3308" actId="14100"/>
        <pc:sldMkLst>
          <pc:docMk/>
          <pc:sldMk cId="3236272592" sldId="7768"/>
        </pc:sldMkLst>
        <pc:spChg chg="mod">
          <ac:chgData name="Hyatt, Jacob E CDT 2025" userId="8b9d417a-8c46-4136-87d3-9b6e2d7ca5cb" providerId="ADAL" clId="{B086A1A3-8BA1-47BB-862F-953781F9A921}" dt="2024-10-10T02:55:13.460" v="1541" actId="20577"/>
          <ac:spMkLst>
            <pc:docMk/>
            <pc:sldMk cId="3236272592" sldId="7768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10T13:22:27.738" v="3306" actId="20577"/>
          <ac:spMkLst>
            <pc:docMk/>
            <pc:sldMk cId="3236272592" sldId="7768"/>
            <ac:spMk id="3" creationId="{2C6EABEE-0737-4272-9467-7BC5C0813DCE}"/>
          </ac:spMkLst>
        </pc:spChg>
        <pc:picChg chg="del mod">
          <ac:chgData name="Hyatt, Jacob E CDT 2025" userId="8b9d417a-8c46-4136-87d3-9b6e2d7ca5cb" providerId="ADAL" clId="{B086A1A3-8BA1-47BB-862F-953781F9A921}" dt="2024-10-09T03:46:30.693" v="986" actId="478"/>
          <ac:picMkLst>
            <pc:docMk/>
            <pc:sldMk cId="3236272592" sldId="7768"/>
            <ac:picMk id="4" creationId="{563F6B63-53A1-D533-DF26-C02FE4DA7C81}"/>
          </ac:picMkLst>
        </pc:picChg>
        <pc:picChg chg="add mod">
          <ac:chgData name="Hyatt, Jacob E CDT 2025" userId="8b9d417a-8c46-4136-87d3-9b6e2d7ca5cb" providerId="ADAL" clId="{B086A1A3-8BA1-47BB-862F-953781F9A921}" dt="2024-10-10T13:22:45.766" v="3307" actId="14100"/>
          <ac:picMkLst>
            <pc:docMk/>
            <pc:sldMk cId="3236272592" sldId="7768"/>
            <ac:picMk id="5" creationId="{C0B89E68-DCC6-21E2-7946-D3289D4926CD}"/>
          </ac:picMkLst>
        </pc:picChg>
        <pc:picChg chg="add del mod">
          <ac:chgData name="Hyatt, Jacob E CDT 2025" userId="8b9d417a-8c46-4136-87d3-9b6e2d7ca5cb" providerId="ADAL" clId="{B086A1A3-8BA1-47BB-862F-953781F9A921}" dt="2024-10-10T02:46:48.539" v="1469" actId="478"/>
          <ac:picMkLst>
            <pc:docMk/>
            <pc:sldMk cId="3236272592" sldId="7768"/>
            <ac:picMk id="6" creationId="{50EDF376-A048-5BE0-03F6-82284D71E4A4}"/>
          </ac:picMkLst>
        </pc:picChg>
        <pc:picChg chg="add del mod">
          <ac:chgData name="Hyatt, Jacob E CDT 2025" userId="8b9d417a-8c46-4136-87d3-9b6e2d7ca5cb" providerId="ADAL" clId="{B086A1A3-8BA1-47BB-862F-953781F9A921}" dt="2024-10-10T02:46:43.349" v="1467" actId="478"/>
          <ac:picMkLst>
            <pc:docMk/>
            <pc:sldMk cId="3236272592" sldId="7768"/>
            <ac:picMk id="8" creationId="{C79D04FB-FF37-4742-B268-504282395D76}"/>
          </ac:picMkLst>
        </pc:picChg>
        <pc:picChg chg="add mod">
          <ac:chgData name="Hyatt, Jacob E CDT 2025" userId="8b9d417a-8c46-4136-87d3-9b6e2d7ca5cb" providerId="ADAL" clId="{B086A1A3-8BA1-47BB-862F-953781F9A921}" dt="2024-10-10T13:22:51.350" v="3308" actId="14100"/>
          <ac:picMkLst>
            <pc:docMk/>
            <pc:sldMk cId="3236272592" sldId="7768"/>
            <ac:picMk id="9" creationId="{E97C5886-5447-1345-F311-2BCB25FFBB85}"/>
          </ac:picMkLst>
        </pc:picChg>
      </pc:sldChg>
      <pc:sldChg chg="new del">
        <pc:chgData name="Hyatt, Jacob E CDT 2025" userId="8b9d417a-8c46-4136-87d3-9b6e2d7ca5cb" providerId="ADAL" clId="{B086A1A3-8BA1-47BB-862F-953781F9A921}" dt="2024-10-09T12:51:54.106" v="1037" actId="47"/>
        <pc:sldMkLst>
          <pc:docMk/>
          <pc:sldMk cId="878938414" sldId="7769"/>
        </pc:sldMkLst>
      </pc:sldChg>
      <pc:sldChg chg="del">
        <pc:chgData name="Hyatt, Jacob E CDT 2025" userId="8b9d417a-8c46-4136-87d3-9b6e2d7ca5cb" providerId="ADAL" clId="{B086A1A3-8BA1-47BB-862F-953781F9A921}" dt="2024-10-10T02:14:23.215" v="1365" actId="47"/>
        <pc:sldMkLst>
          <pc:docMk/>
          <pc:sldMk cId="1778989324" sldId="7769"/>
        </pc:sldMkLst>
      </pc:sldChg>
      <pc:sldChg chg="addSp delSp modSp mod modAnim modShow modNotesTx">
        <pc:chgData name="Hyatt, Jacob E CDT 2025" userId="8b9d417a-8c46-4136-87d3-9b6e2d7ca5cb" providerId="ADAL" clId="{B086A1A3-8BA1-47BB-862F-953781F9A921}" dt="2024-10-18T13:47:44.198" v="4001" actId="729"/>
        <pc:sldMkLst>
          <pc:docMk/>
          <pc:sldMk cId="3240841823" sldId="7770"/>
        </pc:sldMkLst>
        <pc:spChg chg="mod">
          <ac:chgData name="Hyatt, Jacob E CDT 2025" userId="8b9d417a-8c46-4136-87d3-9b6e2d7ca5cb" providerId="ADAL" clId="{B086A1A3-8BA1-47BB-862F-953781F9A921}" dt="2024-10-10T02:37:16.574" v="1406" actId="20577"/>
          <ac:spMkLst>
            <pc:docMk/>
            <pc:sldMk cId="3240841823" sldId="7770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0T02:27:54.891" v="1370" actId="478"/>
          <ac:spMkLst>
            <pc:docMk/>
            <pc:sldMk cId="3240841823" sldId="7770"/>
            <ac:spMk id="3" creationId="{2C6EABEE-0737-4272-9467-7BC5C0813DCE}"/>
          </ac:spMkLst>
        </pc:sp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5" creationId="{E3EA0B75-AFF8-DF6D-040A-82532E3FA5D0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6" creationId="{CD739DAA-7D7B-377F-5367-81ACFBC20B8A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8" creationId="{DFB2BB45-D48E-BCEC-C0E1-F040E2594A89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10" creationId="{D51E0E16-8755-8A8F-5573-581292391624}"/>
          </ac:picMkLst>
        </pc:picChg>
        <pc:picChg chg="add del mod ord">
          <ac:chgData name="Hyatt, Jacob E CDT 2025" userId="8b9d417a-8c46-4136-87d3-9b6e2d7ca5cb" providerId="ADAL" clId="{B086A1A3-8BA1-47BB-862F-953781F9A921}" dt="2024-10-10T02:41:39.804" v="1441" actId="21"/>
          <ac:picMkLst>
            <pc:docMk/>
            <pc:sldMk cId="3240841823" sldId="7770"/>
            <ac:picMk id="12" creationId="{B2F6B113-5CFD-1ED0-DBBE-1FDBB57B63B6}"/>
          </ac:picMkLst>
        </pc:picChg>
        <pc:picChg chg="add del mod ord">
          <ac:chgData name="Hyatt, Jacob E CDT 2025" userId="8b9d417a-8c46-4136-87d3-9b6e2d7ca5cb" providerId="ADAL" clId="{B086A1A3-8BA1-47BB-862F-953781F9A921}" dt="2024-10-10T02:41:39.804" v="1441" actId="21"/>
          <ac:picMkLst>
            <pc:docMk/>
            <pc:sldMk cId="3240841823" sldId="7770"/>
            <ac:picMk id="14" creationId="{72161B94-44E2-B732-48C8-196591B1A766}"/>
          </ac:picMkLst>
        </pc:picChg>
        <pc:picChg chg="add mod">
          <ac:chgData name="Hyatt, Jacob E CDT 2025" userId="8b9d417a-8c46-4136-87d3-9b6e2d7ca5cb" providerId="ADAL" clId="{B086A1A3-8BA1-47BB-862F-953781F9A921}" dt="2024-10-10T16:30:10.206" v="3976" actId="14826"/>
          <ac:picMkLst>
            <pc:docMk/>
            <pc:sldMk cId="3240841823" sldId="7770"/>
            <ac:picMk id="15" creationId="{B2F6B113-5CFD-1ED0-DBBE-1FDBB57B63B6}"/>
          </ac:picMkLst>
        </pc:picChg>
        <pc:picChg chg="add del mod">
          <ac:chgData name="Hyatt, Jacob E CDT 2025" userId="8b9d417a-8c46-4136-87d3-9b6e2d7ca5cb" providerId="ADAL" clId="{B086A1A3-8BA1-47BB-862F-953781F9A921}" dt="2024-10-10T02:44:38.359" v="1463" actId="478"/>
          <ac:picMkLst>
            <pc:docMk/>
            <pc:sldMk cId="3240841823" sldId="7770"/>
            <ac:picMk id="16" creationId="{72161B94-44E2-B732-48C8-196591B1A766}"/>
          </ac:picMkLst>
        </pc:picChg>
        <pc:picChg chg="add mod ord">
          <ac:chgData name="Hyatt, Jacob E CDT 2025" userId="8b9d417a-8c46-4136-87d3-9b6e2d7ca5cb" providerId="ADAL" clId="{B086A1A3-8BA1-47BB-862F-953781F9A921}" dt="2024-10-10T16:30:21.032" v="3977" actId="14826"/>
          <ac:picMkLst>
            <pc:docMk/>
            <pc:sldMk cId="3240841823" sldId="7770"/>
            <ac:picMk id="18" creationId="{CA4CFE3C-588E-182F-F5AD-506819EEC783}"/>
          </ac:picMkLst>
        </pc:picChg>
      </pc:sldChg>
      <pc:sldChg chg="addSp delSp modSp mod modNotesTx">
        <pc:chgData name="Hyatt, Jacob E CDT 2025" userId="8b9d417a-8c46-4136-87d3-9b6e2d7ca5cb" providerId="ADAL" clId="{B086A1A3-8BA1-47BB-862F-953781F9A921}" dt="2024-10-30T04:24:07.440" v="4948" actId="692"/>
        <pc:sldMkLst>
          <pc:docMk/>
          <pc:sldMk cId="2095283554" sldId="7772"/>
        </pc:sldMkLst>
        <pc:spChg chg="mod">
          <ac:chgData name="Hyatt, Jacob E CDT 2025" userId="8b9d417a-8c46-4136-87d3-9b6e2d7ca5cb" providerId="ADAL" clId="{B086A1A3-8BA1-47BB-862F-953781F9A921}" dt="2024-10-10T02:02:17.284" v="1360" actId="20577"/>
          <ac:spMkLst>
            <pc:docMk/>
            <pc:sldMk cId="2095283554" sldId="7772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0T01:59:11.356" v="1331" actId="478"/>
          <ac:spMkLst>
            <pc:docMk/>
            <pc:sldMk cId="2095283554" sldId="7772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10T17:08:26.575" v="4000" actId="33524"/>
          <ac:spMkLst>
            <pc:docMk/>
            <pc:sldMk cId="2095283554" sldId="7772"/>
            <ac:spMk id="3" creationId="{B1D4CB34-2B46-9471-1E25-B3D348F009A4}"/>
          </ac:spMkLst>
        </pc:spChg>
        <pc:spChg chg="add 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" creationId="{C4C612D8-4BA2-890B-85D3-5D205834F39F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5" creationId="{4CAE0272-0759-86B6-7D67-CBBFFF034B0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6" creationId="{3BC8FAAC-7560-53D7-4D33-70FA59472155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7" creationId="{3E928D04-EF3A-305B-370F-6DC5086E0012}"/>
          </ac:spMkLst>
        </pc:spChg>
        <pc:spChg chg="add del mod">
          <ac:chgData name="Hyatt, Jacob E CDT 2025" userId="8b9d417a-8c46-4136-87d3-9b6e2d7ca5cb" providerId="ADAL" clId="{B086A1A3-8BA1-47BB-862F-953781F9A921}" dt="2024-10-10T01:56:26.654" v="1211" actId="478"/>
          <ac:spMkLst>
            <pc:docMk/>
            <pc:sldMk cId="2095283554" sldId="7772"/>
            <ac:spMk id="8" creationId="{EA14E32C-0C6C-219B-F3B4-3BC88A0D691B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9" creationId="{6FEDBA96-D450-C65A-6F50-0861C8932C6F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0" creationId="{10AB926C-BE1C-42AE-E291-C1C6DF97DE08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1" creationId="{DC72042F-15E1-3C21-81FD-3A5DAA42CCFB}"/>
          </ac:spMkLst>
        </pc:spChg>
        <pc:spChg chg="add mod">
          <ac:chgData name="Hyatt, Jacob E CDT 2025" userId="8b9d417a-8c46-4136-87d3-9b6e2d7ca5cb" providerId="ADAL" clId="{B086A1A3-8BA1-47BB-862F-953781F9A921}" dt="2024-10-10T01:56:35.053" v="1219"/>
          <ac:spMkLst>
            <pc:docMk/>
            <pc:sldMk cId="2095283554" sldId="7772"/>
            <ac:spMk id="12" creationId="{A3B10132-A5D2-C2ED-B948-15F385490A1A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3" creationId="{BE2A0F5F-8D17-0771-609F-482B161F9E12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4" creationId="{4859718E-3236-796E-46F0-90D7FF36AFB3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5" creationId="{AB8EF855-1849-8554-518C-77CCC97A798F}"/>
          </ac:spMkLst>
        </pc:spChg>
        <pc:spChg chg="add mod">
          <ac:chgData name="Hyatt, Jacob E CDT 2025" userId="8b9d417a-8c46-4136-87d3-9b6e2d7ca5cb" providerId="ADAL" clId="{B086A1A3-8BA1-47BB-862F-953781F9A921}" dt="2024-10-10T01:56:35.226" v="1220"/>
          <ac:spMkLst>
            <pc:docMk/>
            <pc:sldMk cId="2095283554" sldId="7772"/>
            <ac:spMk id="16" creationId="{14060002-E4A9-C714-9D32-F7237E1516D4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7" creationId="{64054750-2B60-3698-5EF5-68AE387A8E90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8" creationId="{E67767FA-13B4-73C8-4F2E-D8B5B2209321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9" creationId="{769F2D96-D163-1781-A9D8-804B726C16F9}"/>
          </ac:spMkLst>
        </pc:spChg>
        <pc:spChg chg="add 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0" creationId="{77BA320A-4D0A-F7F5-6B61-29CE770F90C7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1" creationId="{9C7F3F15-6DAD-73B3-B97B-6A186E9401EC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22" creationId="{3EF43FC8-FAA9-DEDB-E6D4-64DA94E66B30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3" creationId="{C9CA4F4A-C327-3A67-0DBF-6D951950E8FC}"/>
          </ac:spMkLst>
        </pc:spChg>
        <pc:spChg chg="add del mod">
          <ac:chgData name="Hyatt, Jacob E CDT 2025" userId="8b9d417a-8c46-4136-87d3-9b6e2d7ca5cb" providerId="ADAL" clId="{B086A1A3-8BA1-47BB-862F-953781F9A921}" dt="2024-10-10T01:59:13.381" v="1332" actId="478"/>
          <ac:spMkLst>
            <pc:docMk/>
            <pc:sldMk cId="2095283554" sldId="7772"/>
            <ac:spMk id="24" creationId="{85D2EC60-81D2-0776-6FCF-66371DC8A5EE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5" creationId="{4E50A0D3-DB36-7E48-9F60-63D168DA459B}"/>
          </ac:spMkLst>
        </pc:spChg>
        <pc:spChg chg="del mod">
          <ac:chgData name="Hyatt, Jacob E CDT 2025" userId="8b9d417a-8c46-4136-87d3-9b6e2d7ca5cb" providerId="ADAL" clId="{B086A1A3-8BA1-47BB-862F-953781F9A921}" dt="2024-10-10T03:11:18.706" v="2385" actId="478"/>
          <ac:spMkLst>
            <pc:docMk/>
            <pc:sldMk cId="2095283554" sldId="7772"/>
            <ac:spMk id="26" creationId="{A2B0CB2F-A126-5A2B-33A7-195BCB1E7595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7" creationId="{01ECA5F8-EA06-9E3D-1E42-B12F9D17E3BC}"/>
          </ac:spMkLst>
        </pc:spChg>
        <pc:spChg chg="add del">
          <ac:chgData name="Hyatt, Jacob E CDT 2025" userId="8b9d417a-8c46-4136-87d3-9b6e2d7ca5cb" providerId="ADAL" clId="{B086A1A3-8BA1-47BB-862F-953781F9A921}" dt="2024-10-10T03:10:00.924" v="2383" actId="11529"/>
          <ac:spMkLst>
            <pc:docMk/>
            <pc:sldMk cId="2095283554" sldId="7772"/>
            <ac:spMk id="28" creationId="{4BA10B3E-1366-807F-4FCA-49D3561ECA2D}"/>
          </ac:spMkLst>
        </pc:spChg>
        <pc:spChg chg="mod">
          <ac:chgData name="Hyatt, Jacob E CDT 2025" userId="8b9d417a-8c46-4136-87d3-9b6e2d7ca5cb" providerId="ADAL" clId="{B086A1A3-8BA1-47BB-862F-953781F9A921}" dt="2024-10-30T04:24:07.440" v="4948" actId="692"/>
          <ac:spMkLst>
            <pc:docMk/>
            <pc:sldMk cId="2095283554" sldId="7772"/>
            <ac:spMk id="29" creationId="{E6335CAD-C919-69F9-A8D2-43ED14896F54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0" creationId="{95DBA275-FF9A-B3AA-9C05-A51164F52776}"/>
          </ac:spMkLst>
        </pc:spChg>
        <pc:spChg chg="mod">
          <ac:chgData name="Hyatt, Jacob E CDT 2025" userId="8b9d417a-8c46-4136-87d3-9b6e2d7ca5cb" providerId="ADAL" clId="{B086A1A3-8BA1-47BB-862F-953781F9A921}" dt="2024-10-30T04:23:53.842" v="4945" actId="207"/>
          <ac:spMkLst>
            <pc:docMk/>
            <pc:sldMk cId="2095283554" sldId="7772"/>
            <ac:spMk id="31" creationId="{16C852F2-2A51-36DE-DB7C-F0BC442580A6}"/>
          </ac:spMkLst>
        </pc:spChg>
        <pc:spChg chg="add mod">
          <ac:chgData name="Hyatt, Jacob E CDT 2025" userId="8b9d417a-8c46-4136-87d3-9b6e2d7ca5cb" providerId="ADAL" clId="{B086A1A3-8BA1-47BB-862F-953781F9A921}" dt="2024-10-10T03:11:32.677" v="2389" actId="207"/>
          <ac:spMkLst>
            <pc:docMk/>
            <pc:sldMk cId="2095283554" sldId="7772"/>
            <ac:spMk id="32" creationId="{0597F1AB-115F-7362-68F2-A94B8754944C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3" creationId="{190E99BE-289F-CCB6-62D8-558922FD68CF}"/>
          </ac:spMkLst>
        </pc:spChg>
        <pc:spChg chg="mod">
          <ac:chgData name="Hyatt, Jacob E CDT 2025" userId="8b9d417a-8c46-4136-87d3-9b6e2d7ca5cb" providerId="ADAL" clId="{B086A1A3-8BA1-47BB-862F-953781F9A921}" dt="2024-10-30T04:23:51.439" v="4944" actId="207"/>
          <ac:spMkLst>
            <pc:docMk/>
            <pc:sldMk cId="2095283554" sldId="7772"/>
            <ac:spMk id="35" creationId="{94BD30A9-0984-75E1-564C-9D4C94D3183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6" creationId="{7E87116A-081A-6964-2ED2-8D133776635F}"/>
          </ac:spMkLst>
        </pc:spChg>
        <pc:spChg chg="mod">
          <ac:chgData name="Hyatt, Jacob E CDT 2025" userId="8b9d417a-8c46-4136-87d3-9b6e2d7ca5cb" providerId="ADAL" clId="{B086A1A3-8BA1-47BB-862F-953781F9A921}" dt="2024-10-30T04:23:44.116" v="4942" actId="207"/>
          <ac:spMkLst>
            <pc:docMk/>
            <pc:sldMk cId="2095283554" sldId="7772"/>
            <ac:spMk id="37" creationId="{E43DFD3C-518A-E5C1-0FE6-EA265676F4DE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39" creationId="{274D897F-B5E1-5EBA-AE41-45645488F07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0" creationId="{6D74FB0B-2D21-445A-609F-9135397BA477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1" creationId="{53C84BC4-2F0C-5EE1-CA1B-99C33B653798}"/>
          </ac:spMkLst>
        </pc:spChg>
        <pc:spChg chg="mod">
          <ac:chgData name="Hyatt, Jacob E CDT 2025" userId="8b9d417a-8c46-4136-87d3-9b6e2d7ca5cb" providerId="ADAL" clId="{B086A1A3-8BA1-47BB-862F-953781F9A921}" dt="2024-10-30T04:23:41.927" v="4941" actId="207"/>
          <ac:spMkLst>
            <pc:docMk/>
            <pc:sldMk cId="2095283554" sldId="7772"/>
            <ac:spMk id="42" creationId="{17AADF41-9D43-710F-9DFC-D3EC2CBEA584}"/>
          </ac:spMkLst>
        </pc:spChg>
        <pc:spChg chg="mod">
          <ac:chgData name="Hyatt, Jacob E CDT 2025" userId="8b9d417a-8c46-4136-87d3-9b6e2d7ca5cb" providerId="ADAL" clId="{B086A1A3-8BA1-47BB-862F-953781F9A921}" dt="2024-10-30T04:23:58.975" v="4946" actId="692"/>
          <ac:spMkLst>
            <pc:docMk/>
            <pc:sldMk cId="2095283554" sldId="7772"/>
            <ac:spMk id="43" creationId="{ACF28D01-C5F0-D780-B605-2120E7F4BE08}"/>
          </ac:spMkLst>
        </pc:spChg>
        <pc:spChg chg="mod">
          <ac:chgData name="Hyatt, Jacob E CDT 2025" userId="8b9d417a-8c46-4136-87d3-9b6e2d7ca5cb" providerId="ADAL" clId="{B086A1A3-8BA1-47BB-862F-953781F9A921}" dt="2024-10-30T04:23:46.478" v="4943" actId="207"/>
          <ac:spMkLst>
            <pc:docMk/>
            <pc:sldMk cId="2095283554" sldId="7772"/>
            <ac:spMk id="44" creationId="{8FE22257-D635-A881-38E1-00F302940DD6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6" creationId="{B1BEDEEE-38DF-3562-8F82-F082CD518F2F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8" creationId="{8BF893B5-0E15-A656-6350-AC3AA09F9AD4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0" creationId="{572FA341-1C6A-E7BA-69FD-59637DB1E659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2" creationId="{FF13E7E2-C281-5B1D-BE69-54BAF160CF4E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4" creationId="{EE81B929-3DA0-A73D-D89A-434891296C2E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6" creationId="{12511641-C230-EB17-ADB1-1D6538B0C25D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7" creationId="{39CA30B1-C345-0528-2383-9094401F1085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8" creationId="{53B54A5F-021A-A658-4332-C1D116D58378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9" creationId="{E0391EB7-FEE9-8770-1AB3-EE5AE9C7D218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60" creationId="{EDEE5E28-F3A5-FBB3-E120-C9A2ABB13040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61" creationId="{E38315B2-0EB4-4DFB-90FC-11A282A06EB1}"/>
          </ac:spMkLst>
        </pc:spChg>
      </pc:sldChg>
      <pc:sldChg chg="del">
        <pc:chgData name="Hyatt, Jacob E CDT 2025" userId="8b9d417a-8c46-4136-87d3-9b6e2d7ca5cb" providerId="ADAL" clId="{B086A1A3-8BA1-47BB-862F-953781F9A921}" dt="2024-10-10T02:53:28.156" v="1486" actId="47"/>
        <pc:sldMkLst>
          <pc:docMk/>
          <pc:sldMk cId="3432725911" sldId="7773"/>
        </pc:sldMkLst>
      </pc:sldChg>
      <pc:sldChg chg="delSp modSp add mod modNotesTx">
        <pc:chgData name="Hyatt, Jacob E CDT 2025" userId="8b9d417a-8c46-4136-87d3-9b6e2d7ca5cb" providerId="ADAL" clId="{B086A1A3-8BA1-47BB-862F-953781F9A921}" dt="2024-10-10T14:19:36.463" v="3883" actId="20577"/>
        <pc:sldMkLst>
          <pc:docMk/>
          <pc:sldMk cId="998701624" sldId="7774"/>
        </pc:sldMkLst>
        <pc:picChg chg="mod">
          <ac:chgData name="Hyatt, Jacob E CDT 2025" userId="8b9d417a-8c46-4136-87d3-9b6e2d7ca5cb" providerId="ADAL" clId="{B086A1A3-8BA1-47BB-862F-953781F9A921}" dt="2024-10-10T13:10:02.648" v="3262" actId="14826"/>
          <ac:picMkLst>
            <pc:docMk/>
            <pc:sldMk cId="998701624" sldId="7774"/>
            <ac:picMk id="5" creationId="{E3EA0B75-AFF8-DF6D-040A-82532E3FA5D0}"/>
          </ac:picMkLst>
        </pc:picChg>
        <pc:picChg chg="mod">
          <ac:chgData name="Hyatt, Jacob E CDT 2025" userId="8b9d417a-8c46-4136-87d3-9b6e2d7ca5cb" providerId="ADAL" clId="{B086A1A3-8BA1-47BB-862F-953781F9A921}" dt="2024-10-10T13:08:21.385" v="3261" actId="14826"/>
          <ac:picMkLst>
            <pc:docMk/>
            <pc:sldMk cId="998701624" sldId="7774"/>
            <ac:picMk id="6" creationId="{CD739DAA-7D7B-377F-5367-81ACFBC20B8A}"/>
          </ac:picMkLst>
        </pc:picChg>
        <pc:picChg chg="del">
          <ac:chgData name="Hyatt, Jacob E CDT 2025" userId="8b9d417a-8c46-4136-87d3-9b6e2d7ca5cb" providerId="ADAL" clId="{B086A1A3-8BA1-47BB-862F-953781F9A921}" dt="2024-10-10T02:42:11.875" v="1444" actId="478"/>
          <ac:picMkLst>
            <pc:docMk/>
            <pc:sldMk cId="998701624" sldId="7774"/>
            <ac:picMk id="8" creationId="{DFB2BB45-D48E-BCEC-C0E1-F040E2594A89}"/>
          </ac:picMkLst>
        </pc:picChg>
        <pc:picChg chg="del">
          <ac:chgData name="Hyatt, Jacob E CDT 2025" userId="8b9d417a-8c46-4136-87d3-9b6e2d7ca5cb" providerId="ADAL" clId="{B086A1A3-8BA1-47BB-862F-953781F9A921}" dt="2024-10-10T02:42:13.116" v="1445" actId="478"/>
          <ac:picMkLst>
            <pc:docMk/>
            <pc:sldMk cId="998701624" sldId="7774"/>
            <ac:picMk id="10" creationId="{D51E0E16-8755-8A8F-5573-581292391624}"/>
          </ac:picMkLst>
        </pc:picChg>
      </pc:sldChg>
      <pc:sldChg chg="delSp modSp add mod modShow modNotesTx">
        <pc:chgData name="Hyatt, Jacob E CDT 2025" userId="8b9d417a-8c46-4136-87d3-9b6e2d7ca5cb" providerId="ADAL" clId="{B086A1A3-8BA1-47BB-862F-953781F9A921}" dt="2024-10-18T13:47:47.095" v="4002" actId="729"/>
        <pc:sldMkLst>
          <pc:docMk/>
          <pc:sldMk cId="695730400" sldId="7775"/>
        </pc:sldMkLst>
        <pc:picChg chg="del">
          <ac:chgData name="Hyatt, Jacob E CDT 2025" userId="8b9d417a-8c46-4136-87d3-9b6e2d7ca5cb" providerId="ADAL" clId="{B086A1A3-8BA1-47BB-862F-953781F9A921}" dt="2024-10-10T02:42:17.593" v="1447" actId="478"/>
          <ac:picMkLst>
            <pc:docMk/>
            <pc:sldMk cId="695730400" sldId="7775"/>
            <ac:picMk id="5" creationId="{E3EA0B75-AFF8-DF6D-040A-82532E3FA5D0}"/>
          </ac:picMkLst>
        </pc:picChg>
        <pc:picChg chg="del">
          <ac:chgData name="Hyatt, Jacob E CDT 2025" userId="8b9d417a-8c46-4136-87d3-9b6e2d7ca5cb" providerId="ADAL" clId="{B086A1A3-8BA1-47BB-862F-953781F9A921}" dt="2024-10-10T02:42:16.039" v="1446" actId="478"/>
          <ac:picMkLst>
            <pc:docMk/>
            <pc:sldMk cId="695730400" sldId="7775"/>
            <ac:picMk id="6" creationId="{CD739DAA-7D7B-377F-5367-81ACFBC20B8A}"/>
          </ac:picMkLst>
        </pc:picChg>
        <pc:picChg chg="mod">
          <ac:chgData name="Hyatt, Jacob E CDT 2025" userId="8b9d417a-8c46-4136-87d3-9b6e2d7ca5cb" providerId="ADAL" clId="{B086A1A3-8BA1-47BB-862F-953781F9A921}" dt="2024-10-10T13:10:52.004" v="3263" actId="14826"/>
          <ac:picMkLst>
            <pc:docMk/>
            <pc:sldMk cId="695730400" sldId="7775"/>
            <ac:picMk id="8" creationId="{DFB2BB45-D48E-BCEC-C0E1-F040E2594A89}"/>
          </ac:picMkLst>
        </pc:picChg>
        <pc:picChg chg="mod">
          <ac:chgData name="Hyatt, Jacob E CDT 2025" userId="8b9d417a-8c46-4136-87d3-9b6e2d7ca5cb" providerId="ADAL" clId="{B086A1A3-8BA1-47BB-862F-953781F9A921}" dt="2024-10-10T13:12:21.868" v="3264" actId="14826"/>
          <ac:picMkLst>
            <pc:docMk/>
            <pc:sldMk cId="695730400" sldId="7775"/>
            <ac:picMk id="10" creationId="{D51E0E16-8755-8A8F-5573-581292391624}"/>
          </ac:picMkLst>
        </pc:picChg>
      </pc:sldChg>
      <pc:sldChg chg="new del">
        <pc:chgData name="Hyatt, Jacob E CDT 2025" userId="8b9d417a-8c46-4136-87d3-9b6e2d7ca5cb" providerId="ADAL" clId="{B086A1A3-8BA1-47BB-862F-953781F9A921}" dt="2024-10-10T02:54:36.265" v="1495" actId="47"/>
        <pc:sldMkLst>
          <pc:docMk/>
          <pc:sldMk cId="651461145" sldId="7776"/>
        </pc:sldMkLst>
      </pc:sldChg>
      <pc:sldChg chg="addSp delSp modSp add mod modNotesTx">
        <pc:chgData name="Hyatt, Jacob E CDT 2025" userId="8b9d417a-8c46-4136-87d3-9b6e2d7ca5cb" providerId="ADAL" clId="{B086A1A3-8BA1-47BB-862F-953781F9A921}" dt="2024-10-10T13:24:33.478" v="3577" actId="20577"/>
        <pc:sldMkLst>
          <pc:docMk/>
          <pc:sldMk cId="2467858469" sldId="7777"/>
        </pc:sldMkLst>
        <pc:spChg chg="mod">
          <ac:chgData name="Hyatt, Jacob E CDT 2025" userId="8b9d417a-8c46-4136-87d3-9b6e2d7ca5cb" providerId="ADAL" clId="{B086A1A3-8BA1-47BB-862F-953781F9A921}" dt="2024-10-10T02:59:00.070" v="1569" actId="20577"/>
          <ac:spMkLst>
            <pc:docMk/>
            <pc:sldMk cId="2467858469" sldId="7777"/>
            <ac:spMk id="2" creationId="{3FED1D4D-C271-4219-97BB-FB6D9686BC18}"/>
          </ac:spMkLst>
        </pc:spChg>
        <pc:spChg chg="add del mod">
          <ac:chgData name="Hyatt, Jacob E CDT 2025" userId="8b9d417a-8c46-4136-87d3-9b6e2d7ca5cb" providerId="ADAL" clId="{B086A1A3-8BA1-47BB-862F-953781F9A921}" dt="2024-10-10T12:44:37.466" v="3259" actId="20577"/>
          <ac:spMkLst>
            <pc:docMk/>
            <pc:sldMk cId="2467858469" sldId="7777"/>
            <ac:spMk id="3" creationId="{0E600980-F10D-AA75-A0B7-A63A0FBEE23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" creationId="{C4C612D8-4BA2-890B-85D3-5D205834F39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" creationId="{4CAE0272-0759-86B6-7D67-CBBFFF034B0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" creationId="{3BC8FAAC-7560-53D7-4D33-70FA5947215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7" creationId="{3E928D04-EF3A-305B-370F-6DC5086E0012}"/>
          </ac:spMkLst>
        </pc:spChg>
        <pc:spChg chg="add del">
          <ac:chgData name="Hyatt, Jacob E CDT 2025" userId="8b9d417a-8c46-4136-87d3-9b6e2d7ca5cb" providerId="ADAL" clId="{B086A1A3-8BA1-47BB-862F-953781F9A921}" dt="2024-10-10T12:43:18.596" v="3234" actId="478"/>
          <ac:spMkLst>
            <pc:docMk/>
            <pc:sldMk cId="2467858469" sldId="7777"/>
            <ac:spMk id="7" creationId="{64844F30-9CA7-C752-D79A-0903A6F6698D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9" creationId="{6FEDBA96-D450-C65A-6F50-0861C8932C6F}"/>
          </ac:spMkLst>
        </pc:spChg>
        <pc:spChg chg="add del">
          <ac:chgData name="Hyatt, Jacob E CDT 2025" userId="8b9d417a-8c46-4136-87d3-9b6e2d7ca5cb" providerId="ADAL" clId="{B086A1A3-8BA1-47BB-862F-953781F9A921}" dt="2024-10-10T12:43:22.512" v="3236" actId="22"/>
          <ac:spMkLst>
            <pc:docMk/>
            <pc:sldMk cId="2467858469" sldId="7777"/>
            <ac:spMk id="9" creationId="{DF816684-D20E-FA80-D52F-92FF7FC9D4D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0" creationId="{10AB926C-BE1C-42AE-E291-C1C6DF97DE0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1" creationId="{DC72042F-15E1-3C21-81FD-3A5DAA42CCFB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3" creationId="{BE2A0F5F-8D17-0771-609F-482B161F9E12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4" creationId="{4859718E-3236-796E-46F0-90D7FF36AFB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5" creationId="{AB8EF855-1849-8554-518C-77CCC97A798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7" creationId="{64054750-2B60-3698-5EF5-68AE387A8E9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8" creationId="{E67767FA-13B4-73C8-4F2E-D8B5B2209321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9" creationId="{769F2D96-D163-1781-A9D8-804B726C16F9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0" creationId="{77BA320A-4D0A-F7F5-6B61-29CE770F90C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1" creationId="{9C7F3F15-6DAD-73B3-B97B-6A186E9401E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2" creationId="{3EF43FC8-FAA9-DEDB-E6D4-64DA94E66B3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3" creationId="{C9CA4F4A-C327-3A67-0DBF-6D951950E8F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5" creationId="{4E50A0D3-DB36-7E48-9F60-63D168DA459B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6" creationId="{A2B0CB2F-A126-5A2B-33A7-195BCB1E759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7" creationId="{01ECA5F8-EA06-9E3D-1E42-B12F9D17E3B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9" creationId="{E6335CAD-C919-69F9-A8D2-43ED14896F5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0" creationId="{95DBA275-FF9A-B3AA-9C05-A51164F5277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1" creationId="{16C852F2-2A51-36DE-DB7C-F0BC442580A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3" creationId="{190E99BE-289F-CCB6-62D8-558922FD68C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5" creationId="{94BD30A9-0984-75E1-564C-9D4C94D3183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6" creationId="{7E87116A-081A-6964-2ED2-8D133776635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7" creationId="{E43DFD3C-518A-E5C1-0FE6-EA265676F4D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9" creationId="{274D897F-B5E1-5EBA-AE41-45645488F07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0" creationId="{6D74FB0B-2D21-445A-609F-9135397BA47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1" creationId="{53C84BC4-2F0C-5EE1-CA1B-99C33B65379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2" creationId="{17AADF41-9D43-710F-9DFC-D3EC2CBEA58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3" creationId="{ACF28D01-C5F0-D780-B605-2120E7F4BE0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4" creationId="{8FE22257-D635-A881-38E1-00F302940DD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6" creationId="{B1BEDEEE-38DF-3562-8F82-F082CD518F2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8" creationId="{8BF893B5-0E15-A656-6350-AC3AA09F9AD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0" creationId="{572FA341-1C6A-E7BA-69FD-59637DB1E659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2" creationId="{FF13E7E2-C281-5B1D-BE69-54BAF160CF4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4" creationId="{EE81B929-3DA0-A73D-D89A-434891296C2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6" creationId="{12511641-C230-EB17-ADB1-1D6538B0C25D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7" creationId="{39CA30B1-C345-0528-2383-9094401F108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8" creationId="{53B54A5F-021A-A658-4332-C1D116D5837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9" creationId="{E0391EB7-FEE9-8770-1AB3-EE5AE9C7D21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0" creationId="{EDEE5E28-F3A5-FBB3-E120-C9A2ABB1304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1" creationId="{E38315B2-0EB4-4DFB-90FC-11A282A06EB1}"/>
          </ac:spMkLst>
        </pc:spChg>
        <pc:picChg chg="add del">
          <ac:chgData name="Hyatt, Jacob E CDT 2025" userId="8b9d417a-8c46-4136-87d3-9b6e2d7ca5cb" providerId="ADAL" clId="{B086A1A3-8BA1-47BB-862F-953781F9A921}" dt="2024-10-10T12:43:15.750" v="3232" actId="478"/>
          <ac:picMkLst>
            <pc:docMk/>
            <pc:sldMk cId="2467858469" sldId="7777"/>
            <ac:picMk id="5" creationId="{828652FA-7916-B49D-B47F-C5A415DC74AC}"/>
          </ac:picMkLst>
        </pc:picChg>
        <pc:picChg chg="add mod modCrop">
          <ac:chgData name="Hyatt, Jacob E CDT 2025" userId="8b9d417a-8c46-4136-87d3-9b6e2d7ca5cb" providerId="ADAL" clId="{B086A1A3-8BA1-47BB-862F-953781F9A921}" dt="2024-10-10T12:44:45.570" v="3260" actId="1076"/>
          <ac:picMkLst>
            <pc:docMk/>
            <pc:sldMk cId="2467858469" sldId="7777"/>
            <ac:picMk id="11" creationId="{9532330B-CCF3-2C97-E946-DDA452B2C6C5}"/>
          </ac:picMkLst>
        </pc:picChg>
        <pc:picChg chg="add del mod ord">
          <ac:chgData name="Hyatt, Jacob E CDT 2025" userId="8b9d417a-8c46-4136-87d3-9b6e2d7ca5cb" providerId="ADAL" clId="{B086A1A3-8BA1-47BB-862F-953781F9A921}" dt="2024-10-10T02:58:39.255" v="1543" actId="22"/>
          <ac:picMkLst>
            <pc:docMk/>
            <pc:sldMk cId="2467858469" sldId="7777"/>
            <ac:picMk id="12" creationId="{06E9EB08-4AD5-6DD0-759F-52BD3CB0B0EF}"/>
          </ac:picMkLst>
        </pc:picChg>
        <pc:picChg chg="add del mod">
          <ac:chgData name="Hyatt, Jacob E CDT 2025" userId="8b9d417a-8c46-4136-87d3-9b6e2d7ca5cb" providerId="ADAL" clId="{B086A1A3-8BA1-47BB-862F-953781F9A921}" dt="2024-10-10T12:39:58.951" v="3220" actId="478"/>
          <ac:picMkLst>
            <pc:docMk/>
            <pc:sldMk cId="2467858469" sldId="7777"/>
            <ac:picMk id="24" creationId="{079B58C2-462D-4416-710B-D42A05FA51B4}"/>
          </ac:picMkLst>
        </pc:picChg>
      </pc:sldChg>
      <pc:sldChg chg="delSp modSp add mod">
        <pc:chgData name="Hyatt, Jacob E CDT 2025" userId="8b9d417a-8c46-4136-87d3-9b6e2d7ca5cb" providerId="ADAL" clId="{B086A1A3-8BA1-47BB-862F-953781F9A921}" dt="2024-10-18T13:50:38.461" v="4191"/>
        <pc:sldMkLst>
          <pc:docMk/>
          <pc:sldMk cId="1332707141" sldId="7778"/>
        </pc:sldMkLst>
        <pc:spChg chg="mod">
          <ac:chgData name="Hyatt, Jacob E CDT 2025" userId="8b9d417a-8c46-4136-87d3-9b6e2d7ca5cb" providerId="ADAL" clId="{B086A1A3-8BA1-47BB-862F-953781F9A921}" dt="2024-10-18T13:50:38.461" v="4191"/>
          <ac:spMkLst>
            <pc:docMk/>
            <pc:sldMk cId="1332707141" sldId="7778"/>
            <ac:spMk id="3" creationId="{2C6EABEE-0737-4272-9467-7BC5C0813DCE}"/>
          </ac:spMkLst>
        </pc:spChg>
        <pc:spChg chg="mod">
          <ac:chgData name="Hyatt, Jacob E CDT 2025" userId="8b9d417a-8c46-4136-87d3-9b6e2d7ca5cb" providerId="ADAL" clId="{B086A1A3-8BA1-47BB-862F-953781F9A921}" dt="2024-10-18T13:48:17.006" v="4037" actId="20577"/>
          <ac:spMkLst>
            <pc:docMk/>
            <pc:sldMk cId="1332707141" sldId="7778"/>
            <ac:spMk id="4" creationId="{5D050048-45E2-D05B-DDB0-D71A2781299A}"/>
          </ac:spMkLst>
        </pc:spChg>
        <pc:picChg chg="del">
          <ac:chgData name="Hyatt, Jacob E CDT 2025" userId="8b9d417a-8c46-4136-87d3-9b6e2d7ca5cb" providerId="ADAL" clId="{B086A1A3-8BA1-47BB-862F-953781F9A921}" dt="2024-10-18T13:48:06.121" v="4011" actId="478"/>
          <ac:picMkLst>
            <pc:docMk/>
            <pc:sldMk cId="1332707141" sldId="7778"/>
            <ac:picMk id="1028" creationId="{CB10E8B0-4F7C-D976-B08D-356607CFFBC1}"/>
          </ac:picMkLst>
        </pc:picChg>
      </pc:sldChg>
      <pc:sldChg chg="new del">
        <pc:chgData name="Hyatt, Jacob E CDT 2025" userId="8b9d417a-8c46-4136-87d3-9b6e2d7ca5cb" providerId="ADAL" clId="{B086A1A3-8BA1-47BB-862F-953781F9A921}" dt="2024-10-18T13:47:55.245" v="4004" actId="47"/>
        <pc:sldMkLst>
          <pc:docMk/>
          <pc:sldMk cId="2992370716" sldId="7778"/>
        </pc:sldMkLst>
      </pc:sldChg>
      <pc:sldChg chg="addSp delSp modSp add mod">
        <pc:chgData name="Hyatt, Jacob E CDT 2025" userId="8b9d417a-8c46-4136-87d3-9b6e2d7ca5cb" providerId="ADAL" clId="{B086A1A3-8BA1-47BB-862F-953781F9A921}" dt="2024-10-18T14:04:23.013" v="4914" actId="20577"/>
        <pc:sldMkLst>
          <pc:docMk/>
          <pc:sldMk cId="3334777045" sldId="7779"/>
        </pc:sldMkLst>
        <pc:spChg chg="mod">
          <ac:chgData name="Hyatt, Jacob E CDT 2025" userId="8b9d417a-8c46-4136-87d3-9b6e2d7ca5cb" providerId="ADAL" clId="{B086A1A3-8BA1-47BB-862F-953781F9A921}" dt="2024-10-18T13:52:17.787" v="4223" actId="20577"/>
          <ac:spMkLst>
            <pc:docMk/>
            <pc:sldMk cId="3334777045" sldId="7779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8T13:52:50.417" v="4227" actId="1032"/>
          <ac:spMkLst>
            <pc:docMk/>
            <pc:sldMk cId="3334777045" sldId="7779"/>
            <ac:spMk id="3" creationId="{2C6EABEE-0737-4272-9467-7BC5C0813DCE}"/>
          </ac:spMkLst>
        </pc:spChg>
        <pc:graphicFrameChg chg="add mod modGraphic">
          <ac:chgData name="Hyatt, Jacob E CDT 2025" userId="8b9d417a-8c46-4136-87d3-9b6e2d7ca5cb" providerId="ADAL" clId="{B086A1A3-8BA1-47BB-862F-953781F9A921}" dt="2024-10-18T14:04:23.013" v="4914" actId="20577"/>
          <ac:graphicFrameMkLst>
            <pc:docMk/>
            <pc:sldMk cId="3334777045" sldId="7779"/>
            <ac:graphicFrameMk id="4" creationId="{2394E63F-8B50-0F69-89F6-284A8DA9977C}"/>
          </ac:graphicFrameMkLst>
        </pc:graphicFrameChg>
        <pc:picChg chg="del">
          <ac:chgData name="Hyatt, Jacob E CDT 2025" userId="8b9d417a-8c46-4136-87d3-9b6e2d7ca5cb" providerId="ADAL" clId="{B086A1A3-8BA1-47BB-862F-953781F9A921}" dt="2024-10-18T13:52:21.220" v="4224" actId="478"/>
          <ac:picMkLst>
            <pc:docMk/>
            <pc:sldMk cId="3334777045" sldId="7779"/>
            <ac:picMk id="5" creationId="{C0B89E68-DCC6-21E2-7946-D3289D4926CD}"/>
          </ac:picMkLst>
        </pc:picChg>
        <pc:picChg chg="del">
          <ac:chgData name="Hyatt, Jacob E CDT 2025" userId="8b9d417a-8c46-4136-87d3-9b6e2d7ca5cb" providerId="ADAL" clId="{B086A1A3-8BA1-47BB-862F-953781F9A921}" dt="2024-10-18T13:52:21.220" v="4224" actId="478"/>
          <ac:picMkLst>
            <pc:docMk/>
            <pc:sldMk cId="3334777045" sldId="7779"/>
            <ac:picMk id="9" creationId="{E97C5886-5447-1345-F311-2BCB25FFBB85}"/>
          </ac:picMkLst>
        </pc:picChg>
      </pc:sld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2752053958" sldId="2147483660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2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3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4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5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7" creationId="{00000000-0000-0000-0000-000000000000}"/>
          </ac:spMkLst>
        </pc:sp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70739029" sldId="214748366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87564110" sldId="214748366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31414851" sldId="214748366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7537296" sldId="214748366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7537296" sldId="2147483664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2393569308" sldId="214748374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1434609598" sldId="214748375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5" creationId="{7E5A5017-8E5B-44BC-8D05-1C74F9CCA1C8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6" creationId="{83EC7453-BC30-4BEF-A42C-2BAA36B6E981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3585141051" sldId="2147483666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1" creationId="{6B7FB55F-6A40-4A91-97F4-23AAF85929E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3585141051" sldId="2147483666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56552828" sldId="214748366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624264172" sldId="214748366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624264172" sldId="214748366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118130275" sldId="214748366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818996091" sldId="214748367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221581741" sldId="214748367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751368448" sldId="214748367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751368448" sldId="214748367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2348041" sldId="214748367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904473376" sldId="214748367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92001271" sldId="214748367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92001271" sldId="2147483676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59844511" sldId="214748367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3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97622574" sldId="2147483707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97622574" sldId="2147483707"/>
            <ac:spMk id="1026" creationId="{00000000-0000-0000-0000-000000000000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asterMk cId="97622574" sldId="2147483707"/>
            <ac:grpSpMk id="5" creationId="{B4B655CC-4ECF-4B11-9C8D-DFBA6D3FEC37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6" creationId="{72358B5C-1A1D-4430-82AA-71DAFDF5E4B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7" creationId="{78751882-5C37-4ACF-A490-79594E6B6DD8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495062256" sldId="214748370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38186281" sldId="214748370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38186281" sldId="2147483709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759315830" sldId="214748371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056133050" sldId="214748371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30484593" sldId="214748371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37735431" sldId="214748371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37735431" sldId="2147483713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110689020" sldId="214748371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31502403" sldId="214748371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038649485" sldId="214748371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038649485" sldId="2147483717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04478338" sldId="214748371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856030103" sldId="214748371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383010436" sldId="214748372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4" creationId="{19E3F228-4489-4674-83F3-94D0EF4E5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7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4176033175" sldId="214748372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6" creationId="{6D64AEC7-1795-4828-B55B-E83891933C22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287608475" sldId="214748372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5" creationId="{B938D0EE-E90E-459C-B085-6EE5EEF18387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535163072" sldId="214748372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5" creationId="{DCF775B8-4B75-4C6B-A99C-C43F0C5977CE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692615627" sldId="214748372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5" creationId="{0824D2E9-13E3-492A-A85F-32FC53FAF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85849559" sldId="214748372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5" creationId="{E7CC7F3F-C831-41B5-8D67-C44E8C2FB769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9279861" sldId="214748372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5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123129158" sldId="214748372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7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67186066" sldId="214748372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67186066" sldId="2147483728"/>
              <ac:spMk id="5" creationId="{AE7A0ABE-FF18-4A1F-A35D-C83CF162D869}"/>
            </ac:spMkLst>
          </pc:spChg>
          <pc:picChg chg="mod">
            <ac:chgData name="Hyatt, Jacob E CDT 2025" userId="8b9d417a-8c46-4136-87d3-9b6e2d7ca5cb" providerId="ADAL" clId="{B086A1A3-8BA1-47BB-862F-953781F9A921}" dt="2024-10-09T03:09:57.355" v="8"/>
            <ac:picMkLst>
              <pc:docMk/>
              <pc:sldMasterMk cId="97622574" sldId="2147483707"/>
              <pc:sldLayoutMk cId="1367186066" sldId="2147483728"/>
              <ac:picMk id="2" creationId="{D82BA657-CE44-4C0F-80D4-773BD8F531D5}"/>
            </ac:picMkLst>
          </pc:pic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44267297" sldId="214748372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7" creationId="{09A3735B-DB15-4EA0-9FED-474551CB58C5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575564220" sldId="214748373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10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434566189" sldId="2147483742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434566189" sldId="2147483742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719302737" sldId="214748374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04505584" sldId="214748374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04505584" sldId="2147483744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789261103" sldId="214748374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851850951" sldId="214748374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481891148" sldId="214748374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860253716" sldId="214748374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860253716" sldId="214748374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482787605" sldId="214748375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113220837" sldId="214748375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407337113" sldId="214748375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407337113" sldId="214748375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744267065" sldId="214748375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3" creationId="{00000000-0000-0000-0000-000000000000}"/>
            </ac:spMkLst>
          </pc:spChg>
        </pc:sldLayoutChg>
      </pc:sldMasterChg>
    </pc:docChg>
  </pc:docChgLst>
  <pc:docChgLst>
    <pc:chgData name="Hyatt, Jacob E CDT 2025" userId="S::jacob.hyatt@westpoint.edu::8b9d417a-8c46-4136-87d3-9b6e2d7ca5cb" providerId="AD" clId="Web-{7FDB398D-D948-519A-E1D8-2E07833D4F3A}"/>
    <pc:docChg chg="modSld sldOrd">
      <pc:chgData name="Hyatt, Jacob E CDT 2025" userId="S::jacob.hyatt@westpoint.edu::8b9d417a-8c46-4136-87d3-9b6e2d7ca5cb" providerId="AD" clId="Web-{7FDB398D-D948-519A-E1D8-2E07833D4F3A}" dt="2024-10-10T16:21:52.419" v="11" actId="20577"/>
      <pc:docMkLst>
        <pc:docMk/>
      </pc:docMkLst>
      <pc:sldChg chg="modSp">
        <pc:chgData name="Hyatt, Jacob E CDT 2025" userId="S::jacob.hyatt@westpoint.edu::8b9d417a-8c46-4136-87d3-9b6e2d7ca5cb" providerId="AD" clId="Web-{7FDB398D-D948-519A-E1D8-2E07833D4F3A}" dt="2024-10-10T16:21:44.981" v="7" actId="20577"/>
        <pc:sldMkLst>
          <pc:docMk/>
          <pc:sldMk cId="1466308264" sldId="7761"/>
        </pc:sldMkLst>
        <pc:spChg chg="mod">
          <ac:chgData name="Hyatt, Jacob E CDT 2025" userId="S::jacob.hyatt@westpoint.edu::8b9d417a-8c46-4136-87d3-9b6e2d7ca5cb" providerId="AD" clId="Web-{7FDB398D-D948-519A-E1D8-2E07833D4F3A}" dt="2024-10-10T16:21:43.669" v="6" actId="20577"/>
          <ac:spMkLst>
            <pc:docMk/>
            <pc:sldMk cId="1466308264" sldId="7761"/>
            <ac:spMk id="5" creationId="{5C4B43E6-194E-E6B3-EF9C-7B0C77792A6A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40.981" v="5" actId="20577"/>
          <ac:spMkLst>
            <pc:docMk/>
            <pc:sldMk cId="1466308264" sldId="7761"/>
            <ac:spMk id="7" creationId="{7928836C-A1D4-CE72-A850-E38A635D8A9C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44.981" v="7" actId="20577"/>
          <ac:spMkLst>
            <pc:docMk/>
            <pc:sldMk cId="1466308264" sldId="7761"/>
            <ac:spMk id="9" creationId="{BC41C5F6-A087-3BB6-5CA8-E1D7EBF9E8B9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39.700" v="4" actId="20577"/>
          <ac:spMkLst>
            <pc:docMk/>
            <pc:sldMk cId="1466308264" sldId="7761"/>
            <ac:spMk id="15" creationId="{A08982D0-F958-96B1-78FD-63D3D65B68F8}"/>
          </ac:spMkLst>
        </pc:spChg>
      </pc:sldChg>
      <pc:sldChg chg="modSp">
        <pc:chgData name="Hyatt, Jacob E CDT 2025" userId="S::jacob.hyatt@westpoint.edu::8b9d417a-8c46-4136-87d3-9b6e2d7ca5cb" providerId="AD" clId="Web-{7FDB398D-D948-519A-E1D8-2E07833D4F3A}" dt="2024-10-10T16:21:52.419" v="11" actId="20577"/>
        <pc:sldMkLst>
          <pc:docMk/>
          <pc:sldMk cId="2095283554" sldId="7772"/>
        </pc:sldMkLst>
        <pc:spChg chg="mod">
          <ac:chgData name="Hyatt, Jacob E CDT 2025" userId="S::jacob.hyatt@westpoint.edu::8b9d417a-8c46-4136-87d3-9b6e2d7ca5cb" providerId="AD" clId="Web-{7FDB398D-D948-519A-E1D8-2E07833D4F3A}" dt="2024-10-10T16:21:49.310" v="8" actId="20577"/>
          <ac:spMkLst>
            <pc:docMk/>
            <pc:sldMk cId="2095283554" sldId="7772"/>
            <ac:spMk id="6" creationId="{3BC8FAAC-7560-53D7-4D33-70FA59472155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4:41:38.073" v="1" actId="20577"/>
          <ac:spMkLst>
            <pc:docMk/>
            <pc:sldMk cId="2095283554" sldId="7772"/>
            <ac:spMk id="32" creationId="{0597F1AB-115F-7362-68F2-A94B8754944C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0.403" v="9" actId="20577"/>
          <ac:spMkLst>
            <pc:docMk/>
            <pc:sldMk cId="2095283554" sldId="7772"/>
            <ac:spMk id="33" creationId="{190E99BE-289F-CCB6-62D8-558922FD68CF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0.966" v="10" actId="20577"/>
          <ac:spMkLst>
            <pc:docMk/>
            <pc:sldMk cId="2095283554" sldId="7772"/>
            <ac:spMk id="36" creationId="{7E87116A-081A-6964-2ED2-8D133776635F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2.419" v="11" actId="20577"/>
          <ac:spMkLst>
            <pc:docMk/>
            <pc:sldMk cId="2095283554" sldId="7772"/>
            <ac:spMk id="54" creationId="{EE81B929-3DA0-A73D-D89A-434891296C2E}"/>
          </ac:spMkLst>
        </pc:spChg>
      </pc:sldChg>
      <pc:sldChg chg="ord">
        <pc:chgData name="Hyatt, Jacob E CDT 2025" userId="S::jacob.hyatt@westpoint.edu::8b9d417a-8c46-4136-87d3-9b6e2d7ca5cb" providerId="AD" clId="Web-{7FDB398D-D948-519A-E1D8-2E07833D4F3A}" dt="2024-10-10T15:53:26.879" v="3"/>
        <pc:sldMkLst>
          <pc:docMk/>
          <pc:sldMk cId="998701624" sldId="777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A293B-7898-496A-B128-4A4E2382FA8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DFA1B-7AAE-4DCD-A40F-92AAF9C68E05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CFEE3B5E-2D64-4391-B962-38023D3020C3}" type="parTrans" cxnId="{A7F89FAD-171A-42C9-B740-6762025E272F}">
      <dgm:prSet/>
      <dgm:spPr/>
      <dgm:t>
        <a:bodyPr/>
        <a:lstStyle/>
        <a:p>
          <a:endParaRPr lang="en-US"/>
        </a:p>
      </dgm:t>
    </dgm:pt>
    <dgm:pt modelId="{990DCC0B-5CBE-4EC6-88E7-07458F6CCDA5}" type="sibTrans" cxnId="{A7F89FAD-171A-42C9-B740-6762025E272F}">
      <dgm:prSet/>
      <dgm:spPr/>
      <dgm:t>
        <a:bodyPr/>
        <a:lstStyle/>
        <a:p>
          <a:endParaRPr lang="en-US"/>
        </a:p>
      </dgm:t>
    </dgm:pt>
    <dgm:pt modelId="{6AF5079F-A937-4257-9055-538520D37F9D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8B6C4E0-2368-4AB0-91BF-3ABD65998B34}" type="parTrans" cxnId="{7AC94A01-95E5-48DD-A2AF-F05C585E7C89}">
      <dgm:prSet/>
      <dgm:spPr/>
      <dgm:t>
        <a:bodyPr/>
        <a:lstStyle/>
        <a:p>
          <a:endParaRPr lang="en-US"/>
        </a:p>
      </dgm:t>
    </dgm:pt>
    <dgm:pt modelId="{EF4C4AE7-AF9A-4544-BBF9-7BA1E8A91BF2}" type="sibTrans" cxnId="{7AC94A01-95E5-48DD-A2AF-F05C585E7C89}">
      <dgm:prSet/>
      <dgm:spPr/>
      <dgm:t>
        <a:bodyPr/>
        <a:lstStyle/>
        <a:p>
          <a:endParaRPr lang="en-US"/>
        </a:p>
      </dgm:t>
    </dgm:pt>
    <dgm:pt modelId="{26FB8E3E-FD8F-44FC-9944-BD2E9F6563F4}">
      <dgm:prSet/>
      <dgm:spPr/>
      <dgm:t>
        <a:bodyPr/>
        <a:lstStyle/>
        <a:p>
          <a:r>
            <a:rPr lang="en-US" dirty="0"/>
            <a:t>2</a:t>
          </a:r>
        </a:p>
      </dgm:t>
    </dgm:pt>
    <dgm:pt modelId="{AA97F4E7-3EFD-4719-9444-A8764F1DE84D}" type="parTrans" cxnId="{03E49F3C-D0F3-44D3-BF43-754A7BC18837}">
      <dgm:prSet/>
      <dgm:spPr/>
      <dgm:t>
        <a:bodyPr/>
        <a:lstStyle/>
        <a:p>
          <a:endParaRPr lang="en-US"/>
        </a:p>
      </dgm:t>
    </dgm:pt>
    <dgm:pt modelId="{23F85513-B166-41B3-B15A-AAE72EFD953C}" type="sibTrans" cxnId="{03E49F3C-D0F3-44D3-BF43-754A7BC18837}">
      <dgm:prSet/>
      <dgm:spPr/>
      <dgm:t>
        <a:bodyPr/>
        <a:lstStyle/>
        <a:p>
          <a:endParaRPr lang="en-US"/>
        </a:p>
      </dgm:t>
    </dgm:pt>
    <dgm:pt modelId="{493B8999-6F53-483E-AF12-0673512E46E6}">
      <dgm:prSet/>
      <dgm:spPr/>
      <dgm:t>
        <a:bodyPr/>
        <a:lstStyle/>
        <a:p>
          <a:r>
            <a:rPr lang="en-US" dirty="0"/>
            <a:t>5</a:t>
          </a:r>
        </a:p>
      </dgm:t>
    </dgm:pt>
    <dgm:pt modelId="{66CAFE6A-E110-43AB-A44E-1B46891B705B}" type="parTrans" cxnId="{2C9E0396-2E30-4C9E-BF83-383D5965D34C}">
      <dgm:prSet/>
      <dgm:spPr/>
      <dgm:t>
        <a:bodyPr/>
        <a:lstStyle/>
        <a:p>
          <a:endParaRPr lang="en-US"/>
        </a:p>
      </dgm:t>
    </dgm:pt>
    <dgm:pt modelId="{59BEC1A4-B79F-4248-90BB-44FAB85E4CE7}" type="sibTrans" cxnId="{2C9E0396-2E30-4C9E-BF83-383D5965D34C}">
      <dgm:prSet/>
      <dgm:spPr/>
      <dgm:t>
        <a:bodyPr/>
        <a:lstStyle/>
        <a:p>
          <a:endParaRPr lang="en-US"/>
        </a:p>
      </dgm:t>
    </dgm:pt>
    <dgm:pt modelId="{4AFE9355-CC97-4166-AAC6-1489B3C94D25}">
      <dgm:prSet/>
      <dgm:spPr/>
      <dgm:t>
        <a:bodyPr/>
        <a:lstStyle/>
        <a:p>
          <a:r>
            <a:rPr lang="en-US" dirty="0"/>
            <a:t>3</a:t>
          </a:r>
        </a:p>
      </dgm:t>
    </dgm:pt>
    <dgm:pt modelId="{FE2C37BA-E343-4C7E-8DC4-5F775AC45FB0}" type="parTrans" cxnId="{55234A68-8980-41ED-AD15-BD68C515D109}">
      <dgm:prSet/>
      <dgm:spPr/>
      <dgm:t>
        <a:bodyPr/>
        <a:lstStyle/>
        <a:p>
          <a:endParaRPr lang="en-US"/>
        </a:p>
      </dgm:t>
    </dgm:pt>
    <dgm:pt modelId="{CBF18A83-E15A-4C16-AB7C-36C374BE6D5D}" type="sibTrans" cxnId="{55234A68-8980-41ED-AD15-BD68C515D109}">
      <dgm:prSet/>
      <dgm:spPr/>
      <dgm:t>
        <a:bodyPr/>
        <a:lstStyle/>
        <a:p>
          <a:endParaRPr lang="en-US"/>
        </a:p>
      </dgm:t>
    </dgm:pt>
    <dgm:pt modelId="{D2988962-E6DD-46FD-89FE-6DA3E9894D87}">
      <dgm:prSet/>
      <dgm:spPr/>
      <dgm:t>
        <a:bodyPr/>
        <a:lstStyle/>
        <a:p>
          <a:r>
            <a:rPr lang="en-US" dirty="0"/>
            <a:t>6</a:t>
          </a:r>
        </a:p>
      </dgm:t>
    </dgm:pt>
    <dgm:pt modelId="{796AF78F-8057-4258-A9AC-F28A66FF12F0}" type="parTrans" cxnId="{7299F87B-DFBB-42BD-8F15-34BF9B784174}">
      <dgm:prSet/>
      <dgm:spPr/>
      <dgm:t>
        <a:bodyPr/>
        <a:lstStyle/>
        <a:p>
          <a:endParaRPr lang="en-US"/>
        </a:p>
      </dgm:t>
    </dgm:pt>
    <dgm:pt modelId="{295BC95C-3684-4D81-BA5F-744979C68EEE}" type="sibTrans" cxnId="{7299F87B-DFBB-42BD-8F15-34BF9B784174}">
      <dgm:prSet/>
      <dgm:spPr/>
      <dgm:t>
        <a:bodyPr/>
        <a:lstStyle/>
        <a:p>
          <a:endParaRPr lang="en-US"/>
        </a:p>
      </dgm:t>
    </dgm:pt>
    <dgm:pt modelId="{2DAE8D96-8CE0-43F5-B518-CF0B3A9A346D}">
      <dgm:prSet/>
      <dgm:spPr/>
      <dgm:t>
        <a:bodyPr/>
        <a:lstStyle/>
        <a:p>
          <a:r>
            <a:rPr lang="en-US" dirty="0"/>
            <a:t>Retrieve satellite imagery for AO - USGS and ARCGIS</a:t>
          </a:r>
        </a:p>
      </dgm:t>
    </dgm:pt>
    <dgm:pt modelId="{C6323638-4FB3-40FA-952C-87246EDCE614}" type="parTrans" cxnId="{700B7DF0-03EF-45E9-A495-FFAA1371F9B6}">
      <dgm:prSet/>
      <dgm:spPr/>
      <dgm:t>
        <a:bodyPr/>
        <a:lstStyle/>
        <a:p>
          <a:endParaRPr lang="en-US"/>
        </a:p>
      </dgm:t>
    </dgm:pt>
    <dgm:pt modelId="{BDD68E06-68D5-4485-B542-2684EDBB1D47}" type="sibTrans" cxnId="{700B7DF0-03EF-45E9-A495-FFAA1371F9B6}">
      <dgm:prSet/>
      <dgm:spPr/>
      <dgm:t>
        <a:bodyPr/>
        <a:lstStyle/>
        <a:p>
          <a:endParaRPr lang="en-US"/>
        </a:p>
      </dgm:t>
    </dgm:pt>
    <dgm:pt modelId="{B6C47780-56BB-45E9-B193-F744E4E35FDF}">
      <dgm:prSet/>
      <dgm:spPr/>
      <dgm:t>
        <a:bodyPr/>
        <a:lstStyle/>
        <a:p>
          <a:r>
            <a:rPr lang="en-US" dirty="0"/>
            <a:t>Generate node field over AO at provided step size - Python</a:t>
          </a:r>
        </a:p>
      </dgm:t>
    </dgm:pt>
    <dgm:pt modelId="{99A0F179-5E2D-4B87-B5D3-7C11F9C512FD}" type="parTrans" cxnId="{AB44FE21-63E8-4CCC-A6AE-B41E3B829F60}">
      <dgm:prSet/>
      <dgm:spPr/>
      <dgm:t>
        <a:bodyPr/>
        <a:lstStyle/>
        <a:p>
          <a:endParaRPr lang="en-US"/>
        </a:p>
      </dgm:t>
    </dgm:pt>
    <dgm:pt modelId="{526B5388-78CC-4DF1-8721-924B817A92E7}" type="sibTrans" cxnId="{AB44FE21-63E8-4CCC-A6AE-B41E3B829F60}">
      <dgm:prSet/>
      <dgm:spPr/>
      <dgm:t>
        <a:bodyPr/>
        <a:lstStyle/>
        <a:p>
          <a:endParaRPr lang="en-US"/>
        </a:p>
      </dgm:t>
    </dgm:pt>
    <dgm:pt modelId="{9CDCE631-4D51-4B53-9D93-826B8B4E5CA8}">
      <dgm:prSet/>
      <dgm:spPr/>
      <dgm:t>
        <a:bodyPr/>
        <a:lstStyle/>
        <a:p>
          <a:r>
            <a:rPr lang="en-US" dirty="0"/>
            <a:t>Generate detection and energy edge weights - Python</a:t>
          </a:r>
        </a:p>
      </dgm:t>
    </dgm:pt>
    <dgm:pt modelId="{6B5579C0-232A-4F52-9017-DBC3A2C50E51}" type="parTrans" cxnId="{00DCC536-224B-4779-BE40-9A1C95FB59B6}">
      <dgm:prSet/>
      <dgm:spPr/>
      <dgm:t>
        <a:bodyPr/>
        <a:lstStyle/>
        <a:p>
          <a:endParaRPr lang="en-US"/>
        </a:p>
      </dgm:t>
    </dgm:pt>
    <dgm:pt modelId="{C9DDE293-6091-4EF1-B044-E20B9188120D}" type="sibTrans" cxnId="{00DCC536-224B-4779-BE40-9A1C95FB59B6}">
      <dgm:prSet/>
      <dgm:spPr/>
      <dgm:t>
        <a:bodyPr/>
        <a:lstStyle/>
        <a:p>
          <a:endParaRPr lang="en-US"/>
        </a:p>
      </dgm:t>
    </dgm:pt>
    <dgm:pt modelId="{B45F7B7C-9BAC-417A-AEA6-6E593ED6FE1A}">
      <dgm:prSet/>
      <dgm:spPr/>
      <dgm:t>
        <a:bodyPr/>
        <a:lstStyle/>
        <a:p>
          <a:r>
            <a:rPr lang="en-US" dirty="0"/>
            <a:t>Write these weights and arcs to file - Python </a:t>
          </a:r>
        </a:p>
      </dgm:t>
    </dgm:pt>
    <dgm:pt modelId="{C536872B-9692-4724-AEE3-6A4AF251F5FC}" type="parTrans" cxnId="{8C43222A-3FEA-4B2A-B5FE-562CF0613446}">
      <dgm:prSet/>
      <dgm:spPr/>
      <dgm:t>
        <a:bodyPr/>
        <a:lstStyle/>
        <a:p>
          <a:endParaRPr lang="en-US"/>
        </a:p>
      </dgm:t>
    </dgm:pt>
    <dgm:pt modelId="{D9F4C332-CEA0-4A24-BE19-3249699DC3E5}" type="sibTrans" cxnId="{8C43222A-3FEA-4B2A-B5FE-562CF0613446}">
      <dgm:prSet/>
      <dgm:spPr/>
      <dgm:t>
        <a:bodyPr/>
        <a:lstStyle/>
        <a:p>
          <a:endParaRPr lang="en-US"/>
        </a:p>
      </dgm:t>
    </dgm:pt>
    <dgm:pt modelId="{1A3291B0-54DA-4B81-A48E-632EFB1EDF55}">
      <dgm:prSet/>
      <dgm:spPr/>
      <dgm:t>
        <a:bodyPr/>
        <a:lstStyle/>
        <a:p>
          <a:r>
            <a:rPr lang="en-US" dirty="0"/>
            <a:t>Utilize Gurobi to run multi-objective optimizer – Julia and </a:t>
          </a:r>
          <a:r>
            <a:rPr lang="en-US" dirty="0" err="1"/>
            <a:t>JuMP</a:t>
          </a:r>
          <a:endParaRPr lang="en-US" dirty="0"/>
        </a:p>
      </dgm:t>
    </dgm:pt>
    <dgm:pt modelId="{4DE1100D-58AC-4843-B46A-BB0DAA6BB42A}" type="parTrans" cxnId="{F9A1116F-BC6B-4056-9960-1A6019FF1769}">
      <dgm:prSet/>
      <dgm:spPr/>
      <dgm:t>
        <a:bodyPr/>
        <a:lstStyle/>
        <a:p>
          <a:endParaRPr lang="en-US"/>
        </a:p>
      </dgm:t>
    </dgm:pt>
    <dgm:pt modelId="{7CFBC0CF-DAC2-4C71-B200-33A29AAA6B17}" type="sibTrans" cxnId="{F9A1116F-BC6B-4056-9960-1A6019FF1769}">
      <dgm:prSet/>
      <dgm:spPr/>
      <dgm:t>
        <a:bodyPr/>
        <a:lstStyle/>
        <a:p>
          <a:endParaRPr lang="en-US"/>
        </a:p>
      </dgm:t>
    </dgm:pt>
    <dgm:pt modelId="{5311C505-F937-45AD-8F05-2CF039768DFB}">
      <dgm:prSet/>
      <dgm:spPr/>
      <dgm:t>
        <a:bodyPr/>
        <a:lstStyle/>
        <a:p>
          <a:r>
            <a:rPr lang="en-US" dirty="0"/>
            <a:t>Utilizing path generate statistics and imagery - Python</a:t>
          </a:r>
        </a:p>
      </dgm:t>
    </dgm:pt>
    <dgm:pt modelId="{8ABAE94A-B705-4C16-8675-E1FAA9ED65AF}" type="parTrans" cxnId="{8AAC7B47-C6EC-4C23-ADB6-81BDFA7E6A16}">
      <dgm:prSet/>
      <dgm:spPr/>
      <dgm:t>
        <a:bodyPr/>
        <a:lstStyle/>
        <a:p>
          <a:endParaRPr lang="en-US"/>
        </a:p>
      </dgm:t>
    </dgm:pt>
    <dgm:pt modelId="{D213F180-B99B-4A17-A4D2-75DD4440DE36}" type="sibTrans" cxnId="{8AAC7B47-C6EC-4C23-ADB6-81BDFA7E6A16}">
      <dgm:prSet/>
      <dgm:spPr/>
      <dgm:t>
        <a:bodyPr/>
        <a:lstStyle/>
        <a:p>
          <a:endParaRPr lang="en-US"/>
        </a:p>
      </dgm:t>
    </dgm:pt>
    <dgm:pt modelId="{8A795DFF-76A4-4D7F-BA4E-2B79795D1128}" type="pres">
      <dgm:prSet presAssocID="{F54A293B-7898-496A-B128-4A4E2382FA82}" presName="linearFlow" presStyleCnt="0">
        <dgm:presLayoutVars>
          <dgm:dir/>
          <dgm:animLvl val="lvl"/>
          <dgm:resizeHandles val="exact"/>
        </dgm:presLayoutVars>
      </dgm:prSet>
      <dgm:spPr/>
    </dgm:pt>
    <dgm:pt modelId="{C662149F-32AD-4E1E-99C8-6749313D21DE}" type="pres">
      <dgm:prSet presAssocID="{B81DFA1B-7AAE-4DCD-A40F-92AAF9C68E05}" presName="composite" presStyleCnt="0"/>
      <dgm:spPr/>
    </dgm:pt>
    <dgm:pt modelId="{8C8E966E-2D8D-4173-8A10-1A6D19984FB9}" type="pres">
      <dgm:prSet presAssocID="{B81DFA1B-7AAE-4DCD-A40F-92AAF9C68E05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F19ACD6E-56CC-47B4-BD1B-3BCA3C0FC578}" type="pres">
      <dgm:prSet presAssocID="{B81DFA1B-7AAE-4DCD-A40F-92AAF9C68E05}" presName="descendantText" presStyleLbl="alignAcc1" presStyleIdx="0" presStyleCnt="6">
        <dgm:presLayoutVars>
          <dgm:bulletEnabled val="1"/>
        </dgm:presLayoutVars>
      </dgm:prSet>
      <dgm:spPr/>
    </dgm:pt>
    <dgm:pt modelId="{F958EF8B-E289-43CF-81AD-D8506BB4A869}" type="pres">
      <dgm:prSet presAssocID="{990DCC0B-5CBE-4EC6-88E7-07458F6CCDA5}" presName="sp" presStyleCnt="0"/>
      <dgm:spPr/>
    </dgm:pt>
    <dgm:pt modelId="{98F5F61C-E280-4ACB-BB34-E2510320EF30}" type="pres">
      <dgm:prSet presAssocID="{26FB8E3E-FD8F-44FC-9944-BD2E9F6563F4}" presName="composite" presStyleCnt="0"/>
      <dgm:spPr/>
    </dgm:pt>
    <dgm:pt modelId="{5A05EF76-F29C-40DC-9D51-F229C87B1B71}" type="pres">
      <dgm:prSet presAssocID="{26FB8E3E-FD8F-44FC-9944-BD2E9F6563F4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17A34AE-E558-466C-9017-A50D362D72E5}" type="pres">
      <dgm:prSet presAssocID="{26FB8E3E-FD8F-44FC-9944-BD2E9F6563F4}" presName="descendantText" presStyleLbl="alignAcc1" presStyleIdx="1" presStyleCnt="6">
        <dgm:presLayoutVars>
          <dgm:bulletEnabled val="1"/>
        </dgm:presLayoutVars>
      </dgm:prSet>
      <dgm:spPr/>
    </dgm:pt>
    <dgm:pt modelId="{27A8D283-2BC6-4B17-8EB2-79CB46C4FF87}" type="pres">
      <dgm:prSet presAssocID="{23F85513-B166-41B3-B15A-AAE72EFD953C}" presName="sp" presStyleCnt="0"/>
      <dgm:spPr/>
    </dgm:pt>
    <dgm:pt modelId="{0FFEA6EE-156C-40A1-B6EE-212BEED83CDE}" type="pres">
      <dgm:prSet presAssocID="{4AFE9355-CC97-4166-AAC6-1489B3C94D25}" presName="composite" presStyleCnt="0"/>
      <dgm:spPr/>
    </dgm:pt>
    <dgm:pt modelId="{23F1B763-2CA4-4140-8BCA-4638B2C7B224}" type="pres">
      <dgm:prSet presAssocID="{4AFE9355-CC97-4166-AAC6-1489B3C94D2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D5444F5-7595-4F26-A1E9-EE2D6B1A8A08}" type="pres">
      <dgm:prSet presAssocID="{4AFE9355-CC97-4166-AAC6-1489B3C94D25}" presName="descendantText" presStyleLbl="alignAcc1" presStyleIdx="2" presStyleCnt="6">
        <dgm:presLayoutVars>
          <dgm:bulletEnabled val="1"/>
        </dgm:presLayoutVars>
      </dgm:prSet>
      <dgm:spPr/>
    </dgm:pt>
    <dgm:pt modelId="{E33185FE-7157-4092-9B09-0A827CC0DF4A}" type="pres">
      <dgm:prSet presAssocID="{CBF18A83-E15A-4C16-AB7C-36C374BE6D5D}" presName="sp" presStyleCnt="0"/>
      <dgm:spPr/>
    </dgm:pt>
    <dgm:pt modelId="{0FC2A49E-93B1-469F-ACF9-9B6502692B21}" type="pres">
      <dgm:prSet presAssocID="{6AF5079F-A937-4257-9055-538520D37F9D}" presName="composite" presStyleCnt="0"/>
      <dgm:spPr/>
    </dgm:pt>
    <dgm:pt modelId="{DC53F790-F47A-4371-8665-8AA32FFD0EF2}" type="pres">
      <dgm:prSet presAssocID="{6AF5079F-A937-4257-9055-538520D37F9D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7F5C498-5972-42C6-A94E-89334B56A71C}" type="pres">
      <dgm:prSet presAssocID="{6AF5079F-A937-4257-9055-538520D37F9D}" presName="descendantText" presStyleLbl="alignAcc1" presStyleIdx="3" presStyleCnt="6">
        <dgm:presLayoutVars>
          <dgm:bulletEnabled val="1"/>
        </dgm:presLayoutVars>
      </dgm:prSet>
      <dgm:spPr/>
    </dgm:pt>
    <dgm:pt modelId="{F7286C30-F44E-434A-B130-95B29D774D0A}" type="pres">
      <dgm:prSet presAssocID="{EF4C4AE7-AF9A-4544-BBF9-7BA1E8A91BF2}" presName="sp" presStyleCnt="0"/>
      <dgm:spPr/>
    </dgm:pt>
    <dgm:pt modelId="{48340A5A-DE4A-4A46-A058-03781659CE2E}" type="pres">
      <dgm:prSet presAssocID="{493B8999-6F53-483E-AF12-0673512E46E6}" presName="composite" presStyleCnt="0"/>
      <dgm:spPr/>
    </dgm:pt>
    <dgm:pt modelId="{EA268B02-914B-424D-AAA0-DC4871DBC7B0}" type="pres">
      <dgm:prSet presAssocID="{493B8999-6F53-483E-AF12-0673512E46E6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34A3C2D-52B4-4A7B-A06C-1598DF5E15A2}" type="pres">
      <dgm:prSet presAssocID="{493B8999-6F53-483E-AF12-0673512E46E6}" presName="descendantText" presStyleLbl="alignAcc1" presStyleIdx="4" presStyleCnt="6">
        <dgm:presLayoutVars>
          <dgm:bulletEnabled val="1"/>
        </dgm:presLayoutVars>
      </dgm:prSet>
      <dgm:spPr/>
    </dgm:pt>
    <dgm:pt modelId="{E5098B3B-1FB7-4871-A9DA-FA91710609D5}" type="pres">
      <dgm:prSet presAssocID="{59BEC1A4-B79F-4248-90BB-44FAB85E4CE7}" presName="sp" presStyleCnt="0"/>
      <dgm:spPr/>
    </dgm:pt>
    <dgm:pt modelId="{BCC24525-1815-40AC-ABF8-83030D3AF309}" type="pres">
      <dgm:prSet presAssocID="{D2988962-E6DD-46FD-89FE-6DA3E9894D87}" presName="composite" presStyleCnt="0"/>
      <dgm:spPr/>
    </dgm:pt>
    <dgm:pt modelId="{035B3AE7-C6DC-468D-848F-975E2E47DB9C}" type="pres">
      <dgm:prSet presAssocID="{D2988962-E6DD-46FD-89FE-6DA3E9894D8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07EFEE82-0125-48AC-976F-69DAE208AE50}" type="pres">
      <dgm:prSet presAssocID="{D2988962-E6DD-46FD-89FE-6DA3E9894D8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7AC94A01-95E5-48DD-A2AF-F05C585E7C89}" srcId="{F54A293B-7898-496A-B128-4A4E2382FA82}" destId="{6AF5079F-A937-4257-9055-538520D37F9D}" srcOrd="3" destOrd="0" parTransId="{98B6C4E0-2368-4AB0-91BF-3ABD65998B34}" sibTransId="{EF4C4AE7-AF9A-4544-BBF9-7BA1E8A91BF2}"/>
    <dgm:cxn modelId="{98BA380E-DE7D-42CD-A6A9-F459E077F21C}" type="presOf" srcId="{B81DFA1B-7AAE-4DCD-A40F-92AAF9C68E05}" destId="{8C8E966E-2D8D-4173-8A10-1A6D19984FB9}" srcOrd="0" destOrd="0" presId="urn:microsoft.com/office/officeart/2005/8/layout/chevron2"/>
    <dgm:cxn modelId="{23409018-8C24-4AEF-85A8-951A06852A2A}" type="presOf" srcId="{5311C505-F937-45AD-8F05-2CF039768DFB}" destId="{07EFEE82-0125-48AC-976F-69DAE208AE50}" srcOrd="0" destOrd="0" presId="urn:microsoft.com/office/officeart/2005/8/layout/chevron2"/>
    <dgm:cxn modelId="{DFA5D820-A0AE-4E38-B1B1-A4DB2A7824C9}" type="presOf" srcId="{2DAE8D96-8CE0-43F5-B518-CF0B3A9A346D}" destId="{F19ACD6E-56CC-47B4-BD1B-3BCA3C0FC578}" srcOrd="0" destOrd="0" presId="urn:microsoft.com/office/officeart/2005/8/layout/chevron2"/>
    <dgm:cxn modelId="{AB44FE21-63E8-4CCC-A6AE-B41E3B829F60}" srcId="{26FB8E3E-FD8F-44FC-9944-BD2E9F6563F4}" destId="{B6C47780-56BB-45E9-B193-F744E4E35FDF}" srcOrd="0" destOrd="0" parTransId="{99A0F179-5E2D-4B87-B5D3-7C11F9C512FD}" sibTransId="{526B5388-78CC-4DF1-8721-924B817A92E7}"/>
    <dgm:cxn modelId="{4B59AC28-CA21-431C-B2D6-5B099D24E422}" type="presOf" srcId="{B45F7B7C-9BAC-417A-AEA6-6E593ED6FE1A}" destId="{17F5C498-5972-42C6-A94E-89334B56A71C}" srcOrd="0" destOrd="0" presId="urn:microsoft.com/office/officeart/2005/8/layout/chevron2"/>
    <dgm:cxn modelId="{8C43222A-3FEA-4B2A-B5FE-562CF0613446}" srcId="{6AF5079F-A937-4257-9055-538520D37F9D}" destId="{B45F7B7C-9BAC-417A-AEA6-6E593ED6FE1A}" srcOrd="0" destOrd="0" parTransId="{C536872B-9692-4724-AEE3-6A4AF251F5FC}" sibTransId="{D9F4C332-CEA0-4A24-BE19-3249699DC3E5}"/>
    <dgm:cxn modelId="{00DCC536-224B-4779-BE40-9A1C95FB59B6}" srcId="{4AFE9355-CC97-4166-AAC6-1489B3C94D25}" destId="{9CDCE631-4D51-4B53-9D93-826B8B4E5CA8}" srcOrd="0" destOrd="0" parTransId="{6B5579C0-232A-4F52-9017-DBC3A2C50E51}" sibTransId="{C9DDE293-6091-4EF1-B044-E20B9188120D}"/>
    <dgm:cxn modelId="{03E49F3C-D0F3-44D3-BF43-754A7BC18837}" srcId="{F54A293B-7898-496A-B128-4A4E2382FA82}" destId="{26FB8E3E-FD8F-44FC-9944-BD2E9F6563F4}" srcOrd="1" destOrd="0" parTransId="{AA97F4E7-3EFD-4719-9444-A8764F1DE84D}" sibTransId="{23F85513-B166-41B3-B15A-AAE72EFD953C}"/>
    <dgm:cxn modelId="{9E4C6D5E-190F-4923-A201-6A62E4561C80}" type="presOf" srcId="{4AFE9355-CC97-4166-AAC6-1489B3C94D25}" destId="{23F1B763-2CA4-4140-8BCA-4638B2C7B224}" srcOrd="0" destOrd="0" presId="urn:microsoft.com/office/officeart/2005/8/layout/chevron2"/>
    <dgm:cxn modelId="{A11A2E43-259B-4524-8179-341345F27B97}" type="presOf" srcId="{B6C47780-56BB-45E9-B193-F744E4E35FDF}" destId="{417A34AE-E558-466C-9017-A50D362D72E5}" srcOrd="0" destOrd="0" presId="urn:microsoft.com/office/officeart/2005/8/layout/chevron2"/>
    <dgm:cxn modelId="{8AAC7B47-C6EC-4C23-ADB6-81BDFA7E6A16}" srcId="{D2988962-E6DD-46FD-89FE-6DA3E9894D87}" destId="{5311C505-F937-45AD-8F05-2CF039768DFB}" srcOrd="0" destOrd="0" parTransId="{8ABAE94A-B705-4C16-8675-E1FAA9ED65AF}" sibTransId="{D213F180-B99B-4A17-A4D2-75DD4440DE36}"/>
    <dgm:cxn modelId="{06B32C48-BDDA-46BC-89A3-D8885C00907C}" type="presOf" srcId="{493B8999-6F53-483E-AF12-0673512E46E6}" destId="{EA268B02-914B-424D-AAA0-DC4871DBC7B0}" srcOrd="0" destOrd="0" presId="urn:microsoft.com/office/officeart/2005/8/layout/chevron2"/>
    <dgm:cxn modelId="{55234A68-8980-41ED-AD15-BD68C515D109}" srcId="{F54A293B-7898-496A-B128-4A4E2382FA82}" destId="{4AFE9355-CC97-4166-AAC6-1489B3C94D25}" srcOrd="2" destOrd="0" parTransId="{FE2C37BA-E343-4C7E-8DC4-5F775AC45FB0}" sibTransId="{CBF18A83-E15A-4C16-AB7C-36C374BE6D5D}"/>
    <dgm:cxn modelId="{F9A1116F-BC6B-4056-9960-1A6019FF1769}" srcId="{493B8999-6F53-483E-AF12-0673512E46E6}" destId="{1A3291B0-54DA-4B81-A48E-632EFB1EDF55}" srcOrd="0" destOrd="0" parTransId="{4DE1100D-58AC-4843-B46A-BB0DAA6BB42A}" sibTransId="{7CFBC0CF-DAC2-4C71-B200-33A29AAA6B17}"/>
    <dgm:cxn modelId="{7299F87B-DFBB-42BD-8F15-34BF9B784174}" srcId="{F54A293B-7898-496A-B128-4A4E2382FA82}" destId="{D2988962-E6DD-46FD-89FE-6DA3E9894D87}" srcOrd="5" destOrd="0" parTransId="{796AF78F-8057-4258-A9AC-F28A66FF12F0}" sibTransId="{295BC95C-3684-4D81-BA5F-744979C68EEE}"/>
    <dgm:cxn modelId="{2BB3C482-4F3F-40F7-9C8D-C0B7298D8A2F}" type="presOf" srcId="{9CDCE631-4D51-4B53-9D93-826B8B4E5CA8}" destId="{AD5444F5-7595-4F26-A1E9-EE2D6B1A8A08}" srcOrd="0" destOrd="0" presId="urn:microsoft.com/office/officeart/2005/8/layout/chevron2"/>
    <dgm:cxn modelId="{6FFB6A8B-B18C-4BEF-8735-9CCDA64C9A2E}" type="presOf" srcId="{26FB8E3E-FD8F-44FC-9944-BD2E9F6563F4}" destId="{5A05EF76-F29C-40DC-9D51-F229C87B1B71}" srcOrd="0" destOrd="0" presId="urn:microsoft.com/office/officeart/2005/8/layout/chevron2"/>
    <dgm:cxn modelId="{2C9E0396-2E30-4C9E-BF83-383D5965D34C}" srcId="{F54A293B-7898-496A-B128-4A4E2382FA82}" destId="{493B8999-6F53-483E-AF12-0673512E46E6}" srcOrd="4" destOrd="0" parTransId="{66CAFE6A-E110-43AB-A44E-1B46891B705B}" sibTransId="{59BEC1A4-B79F-4248-90BB-44FAB85E4CE7}"/>
    <dgm:cxn modelId="{A7F89FAD-171A-42C9-B740-6762025E272F}" srcId="{F54A293B-7898-496A-B128-4A4E2382FA82}" destId="{B81DFA1B-7AAE-4DCD-A40F-92AAF9C68E05}" srcOrd="0" destOrd="0" parTransId="{CFEE3B5E-2D64-4391-B962-38023D3020C3}" sibTransId="{990DCC0B-5CBE-4EC6-88E7-07458F6CCDA5}"/>
    <dgm:cxn modelId="{D2C6A8DF-0915-48D6-BC95-AD2F9A054634}" type="presOf" srcId="{6AF5079F-A937-4257-9055-538520D37F9D}" destId="{DC53F790-F47A-4371-8665-8AA32FFD0EF2}" srcOrd="0" destOrd="0" presId="urn:microsoft.com/office/officeart/2005/8/layout/chevron2"/>
    <dgm:cxn modelId="{CF1483E3-D658-4FED-BD53-94743996A5FD}" type="presOf" srcId="{D2988962-E6DD-46FD-89FE-6DA3E9894D87}" destId="{035B3AE7-C6DC-468D-848F-975E2E47DB9C}" srcOrd="0" destOrd="0" presId="urn:microsoft.com/office/officeart/2005/8/layout/chevron2"/>
    <dgm:cxn modelId="{0BBC54E8-A3A1-430B-81BF-AC44E807D2F0}" type="presOf" srcId="{F54A293B-7898-496A-B128-4A4E2382FA82}" destId="{8A795DFF-76A4-4D7F-BA4E-2B79795D1128}" srcOrd="0" destOrd="0" presId="urn:microsoft.com/office/officeart/2005/8/layout/chevron2"/>
    <dgm:cxn modelId="{700B7DF0-03EF-45E9-A495-FFAA1371F9B6}" srcId="{B81DFA1B-7AAE-4DCD-A40F-92AAF9C68E05}" destId="{2DAE8D96-8CE0-43F5-B518-CF0B3A9A346D}" srcOrd="0" destOrd="0" parTransId="{C6323638-4FB3-40FA-952C-87246EDCE614}" sibTransId="{BDD68E06-68D5-4485-B542-2684EDBB1D47}"/>
    <dgm:cxn modelId="{A95B6EF6-9EE5-48DE-A947-BC2F22965304}" type="presOf" srcId="{1A3291B0-54DA-4B81-A48E-632EFB1EDF55}" destId="{934A3C2D-52B4-4A7B-A06C-1598DF5E15A2}" srcOrd="0" destOrd="0" presId="urn:microsoft.com/office/officeart/2005/8/layout/chevron2"/>
    <dgm:cxn modelId="{185EB5C3-BA28-4176-867A-FE9B14A51A5B}" type="presParOf" srcId="{8A795DFF-76A4-4D7F-BA4E-2B79795D1128}" destId="{C662149F-32AD-4E1E-99C8-6749313D21DE}" srcOrd="0" destOrd="0" presId="urn:microsoft.com/office/officeart/2005/8/layout/chevron2"/>
    <dgm:cxn modelId="{39B5EDAD-BE84-4F3C-B824-3497317D0F23}" type="presParOf" srcId="{C662149F-32AD-4E1E-99C8-6749313D21DE}" destId="{8C8E966E-2D8D-4173-8A10-1A6D19984FB9}" srcOrd="0" destOrd="0" presId="urn:microsoft.com/office/officeart/2005/8/layout/chevron2"/>
    <dgm:cxn modelId="{EE4736ED-73FB-48A2-A12E-7FFB44D3A8B1}" type="presParOf" srcId="{C662149F-32AD-4E1E-99C8-6749313D21DE}" destId="{F19ACD6E-56CC-47B4-BD1B-3BCA3C0FC578}" srcOrd="1" destOrd="0" presId="urn:microsoft.com/office/officeart/2005/8/layout/chevron2"/>
    <dgm:cxn modelId="{ADDE912A-AB8A-4F34-A9E5-385AF59B2107}" type="presParOf" srcId="{8A795DFF-76A4-4D7F-BA4E-2B79795D1128}" destId="{F958EF8B-E289-43CF-81AD-D8506BB4A869}" srcOrd="1" destOrd="0" presId="urn:microsoft.com/office/officeart/2005/8/layout/chevron2"/>
    <dgm:cxn modelId="{F34EEBF8-BD4B-4F99-B5D8-4CE8C30D82B4}" type="presParOf" srcId="{8A795DFF-76A4-4D7F-BA4E-2B79795D1128}" destId="{98F5F61C-E280-4ACB-BB34-E2510320EF30}" srcOrd="2" destOrd="0" presId="urn:microsoft.com/office/officeart/2005/8/layout/chevron2"/>
    <dgm:cxn modelId="{70CAEBDB-EF2E-4C9D-ADA9-CDAA0C2A4700}" type="presParOf" srcId="{98F5F61C-E280-4ACB-BB34-E2510320EF30}" destId="{5A05EF76-F29C-40DC-9D51-F229C87B1B71}" srcOrd="0" destOrd="0" presId="urn:microsoft.com/office/officeart/2005/8/layout/chevron2"/>
    <dgm:cxn modelId="{05ECC9E6-6655-4DD8-8FDE-6CBF0306A71A}" type="presParOf" srcId="{98F5F61C-E280-4ACB-BB34-E2510320EF30}" destId="{417A34AE-E558-466C-9017-A50D362D72E5}" srcOrd="1" destOrd="0" presId="urn:microsoft.com/office/officeart/2005/8/layout/chevron2"/>
    <dgm:cxn modelId="{8A3A32D8-4C83-4B4F-B5BA-7954EED6AB17}" type="presParOf" srcId="{8A795DFF-76A4-4D7F-BA4E-2B79795D1128}" destId="{27A8D283-2BC6-4B17-8EB2-79CB46C4FF87}" srcOrd="3" destOrd="0" presId="urn:microsoft.com/office/officeart/2005/8/layout/chevron2"/>
    <dgm:cxn modelId="{D315CDD4-2080-4F7D-A45D-57C5F5A2472A}" type="presParOf" srcId="{8A795DFF-76A4-4D7F-BA4E-2B79795D1128}" destId="{0FFEA6EE-156C-40A1-B6EE-212BEED83CDE}" srcOrd="4" destOrd="0" presId="urn:microsoft.com/office/officeart/2005/8/layout/chevron2"/>
    <dgm:cxn modelId="{DC9BF2A8-0A85-4D42-AEE4-66BDA62480EC}" type="presParOf" srcId="{0FFEA6EE-156C-40A1-B6EE-212BEED83CDE}" destId="{23F1B763-2CA4-4140-8BCA-4638B2C7B224}" srcOrd="0" destOrd="0" presId="urn:microsoft.com/office/officeart/2005/8/layout/chevron2"/>
    <dgm:cxn modelId="{74A4ED2A-FB35-4B75-845B-D7F6A09F6DF4}" type="presParOf" srcId="{0FFEA6EE-156C-40A1-B6EE-212BEED83CDE}" destId="{AD5444F5-7595-4F26-A1E9-EE2D6B1A8A08}" srcOrd="1" destOrd="0" presId="urn:microsoft.com/office/officeart/2005/8/layout/chevron2"/>
    <dgm:cxn modelId="{544F1EE6-10C6-4C13-8179-8F50AB409D0B}" type="presParOf" srcId="{8A795DFF-76A4-4D7F-BA4E-2B79795D1128}" destId="{E33185FE-7157-4092-9B09-0A827CC0DF4A}" srcOrd="5" destOrd="0" presId="urn:microsoft.com/office/officeart/2005/8/layout/chevron2"/>
    <dgm:cxn modelId="{9305E1EE-8E30-43C3-92E0-07E650565C8E}" type="presParOf" srcId="{8A795DFF-76A4-4D7F-BA4E-2B79795D1128}" destId="{0FC2A49E-93B1-469F-ACF9-9B6502692B21}" srcOrd="6" destOrd="0" presId="urn:microsoft.com/office/officeart/2005/8/layout/chevron2"/>
    <dgm:cxn modelId="{85214843-83E7-431D-BF3E-446BFC6AEF8A}" type="presParOf" srcId="{0FC2A49E-93B1-469F-ACF9-9B6502692B21}" destId="{DC53F790-F47A-4371-8665-8AA32FFD0EF2}" srcOrd="0" destOrd="0" presId="urn:microsoft.com/office/officeart/2005/8/layout/chevron2"/>
    <dgm:cxn modelId="{9AD1A166-D920-469D-9CCB-E5F0A31A84DE}" type="presParOf" srcId="{0FC2A49E-93B1-469F-ACF9-9B6502692B21}" destId="{17F5C498-5972-42C6-A94E-89334B56A71C}" srcOrd="1" destOrd="0" presId="urn:microsoft.com/office/officeart/2005/8/layout/chevron2"/>
    <dgm:cxn modelId="{678C089E-F882-423F-B71F-B96EC7A0405E}" type="presParOf" srcId="{8A795DFF-76A4-4D7F-BA4E-2B79795D1128}" destId="{F7286C30-F44E-434A-B130-95B29D774D0A}" srcOrd="7" destOrd="0" presId="urn:microsoft.com/office/officeart/2005/8/layout/chevron2"/>
    <dgm:cxn modelId="{80543F55-1E34-40BA-ABA4-0F6BB0718D52}" type="presParOf" srcId="{8A795DFF-76A4-4D7F-BA4E-2B79795D1128}" destId="{48340A5A-DE4A-4A46-A058-03781659CE2E}" srcOrd="8" destOrd="0" presId="urn:microsoft.com/office/officeart/2005/8/layout/chevron2"/>
    <dgm:cxn modelId="{C4104E2E-4948-49EC-8383-FB21F4FE8554}" type="presParOf" srcId="{48340A5A-DE4A-4A46-A058-03781659CE2E}" destId="{EA268B02-914B-424D-AAA0-DC4871DBC7B0}" srcOrd="0" destOrd="0" presId="urn:microsoft.com/office/officeart/2005/8/layout/chevron2"/>
    <dgm:cxn modelId="{0CB710A8-22C8-4794-8367-100DFBB4C480}" type="presParOf" srcId="{48340A5A-DE4A-4A46-A058-03781659CE2E}" destId="{934A3C2D-52B4-4A7B-A06C-1598DF5E15A2}" srcOrd="1" destOrd="0" presId="urn:microsoft.com/office/officeart/2005/8/layout/chevron2"/>
    <dgm:cxn modelId="{66F86450-B3DE-4C7F-A7D5-B4A4A1802BB3}" type="presParOf" srcId="{8A795DFF-76A4-4D7F-BA4E-2B79795D1128}" destId="{E5098B3B-1FB7-4871-A9DA-FA91710609D5}" srcOrd="9" destOrd="0" presId="urn:microsoft.com/office/officeart/2005/8/layout/chevron2"/>
    <dgm:cxn modelId="{2E379FD0-C3E9-4CED-9EEB-2401B2E66E30}" type="presParOf" srcId="{8A795DFF-76A4-4D7F-BA4E-2B79795D1128}" destId="{BCC24525-1815-40AC-ABF8-83030D3AF309}" srcOrd="10" destOrd="0" presId="urn:microsoft.com/office/officeart/2005/8/layout/chevron2"/>
    <dgm:cxn modelId="{5688FB95-1F81-4ABD-9309-477C67BA68DA}" type="presParOf" srcId="{BCC24525-1815-40AC-ABF8-83030D3AF309}" destId="{035B3AE7-C6DC-468D-848F-975E2E47DB9C}" srcOrd="0" destOrd="0" presId="urn:microsoft.com/office/officeart/2005/8/layout/chevron2"/>
    <dgm:cxn modelId="{E2DC9BF9-37B1-4061-8A24-3C428B040933}" type="presParOf" srcId="{BCC24525-1815-40AC-ABF8-83030D3AF309}" destId="{07EFEE82-0125-48AC-976F-69DAE208AE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E966E-2D8D-4173-8A10-1A6D19984FB9}">
      <dsp:nvSpPr>
        <dsp:cNvPr id="0" name=""/>
        <dsp:cNvSpPr/>
      </dsp:nvSpPr>
      <dsp:spPr>
        <a:xfrm rot="5400000">
          <a:off x="-138528" y="141096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</a:t>
          </a:r>
        </a:p>
      </dsp:txBody>
      <dsp:txXfrm rot="-5400000">
        <a:off x="1" y="325801"/>
        <a:ext cx="646465" cy="277056"/>
      </dsp:txXfrm>
    </dsp:sp>
    <dsp:sp modelId="{F19ACD6E-56CC-47B4-BD1B-3BCA3C0FC578}">
      <dsp:nvSpPr>
        <dsp:cNvPr id="0" name=""/>
        <dsp:cNvSpPr/>
      </dsp:nvSpPr>
      <dsp:spPr>
        <a:xfrm rot="5400000">
          <a:off x="4186297" y="-3537263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Retrieve satellite imagery for AO - USGS and ARCGIS</a:t>
          </a:r>
        </a:p>
      </dsp:txBody>
      <dsp:txXfrm rot="-5400000">
        <a:off x="646465" y="31873"/>
        <a:ext cx="7650649" cy="541681"/>
      </dsp:txXfrm>
    </dsp:sp>
    <dsp:sp modelId="{5A05EF76-F29C-40DC-9D51-F229C87B1B71}">
      <dsp:nvSpPr>
        <dsp:cNvPr id="0" name=""/>
        <dsp:cNvSpPr/>
      </dsp:nvSpPr>
      <dsp:spPr>
        <a:xfrm rot="5400000">
          <a:off x="-138528" y="966794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</a:p>
      </dsp:txBody>
      <dsp:txXfrm rot="-5400000">
        <a:off x="1" y="1151499"/>
        <a:ext cx="646465" cy="277056"/>
      </dsp:txXfrm>
    </dsp:sp>
    <dsp:sp modelId="{417A34AE-E558-466C-9017-A50D362D72E5}">
      <dsp:nvSpPr>
        <dsp:cNvPr id="0" name=""/>
        <dsp:cNvSpPr/>
      </dsp:nvSpPr>
      <dsp:spPr>
        <a:xfrm rot="5400000">
          <a:off x="4186297" y="-2711566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Generate node field over AO at provided step size - Python</a:t>
          </a:r>
        </a:p>
      </dsp:txBody>
      <dsp:txXfrm rot="-5400000">
        <a:off x="646465" y="857570"/>
        <a:ext cx="7650649" cy="541681"/>
      </dsp:txXfrm>
    </dsp:sp>
    <dsp:sp modelId="{23F1B763-2CA4-4140-8BCA-4638B2C7B224}">
      <dsp:nvSpPr>
        <dsp:cNvPr id="0" name=""/>
        <dsp:cNvSpPr/>
      </dsp:nvSpPr>
      <dsp:spPr>
        <a:xfrm rot="5400000">
          <a:off x="-138528" y="1792491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</a:t>
          </a:r>
        </a:p>
      </dsp:txBody>
      <dsp:txXfrm rot="-5400000">
        <a:off x="1" y="1977196"/>
        <a:ext cx="646465" cy="277056"/>
      </dsp:txXfrm>
    </dsp:sp>
    <dsp:sp modelId="{AD5444F5-7595-4F26-A1E9-EE2D6B1A8A08}">
      <dsp:nvSpPr>
        <dsp:cNvPr id="0" name=""/>
        <dsp:cNvSpPr/>
      </dsp:nvSpPr>
      <dsp:spPr>
        <a:xfrm rot="5400000">
          <a:off x="4186297" y="-1885868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Generate detection and energy edge weights - Python</a:t>
          </a:r>
        </a:p>
      </dsp:txBody>
      <dsp:txXfrm rot="-5400000">
        <a:off x="646465" y="1683268"/>
        <a:ext cx="7650649" cy="541681"/>
      </dsp:txXfrm>
    </dsp:sp>
    <dsp:sp modelId="{DC53F790-F47A-4371-8665-8AA32FFD0EF2}">
      <dsp:nvSpPr>
        <dsp:cNvPr id="0" name=""/>
        <dsp:cNvSpPr/>
      </dsp:nvSpPr>
      <dsp:spPr>
        <a:xfrm rot="5400000">
          <a:off x="-138528" y="2618189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</a:t>
          </a:r>
        </a:p>
      </dsp:txBody>
      <dsp:txXfrm rot="-5400000">
        <a:off x="1" y="2802894"/>
        <a:ext cx="646465" cy="277056"/>
      </dsp:txXfrm>
    </dsp:sp>
    <dsp:sp modelId="{17F5C498-5972-42C6-A94E-89334B56A71C}">
      <dsp:nvSpPr>
        <dsp:cNvPr id="0" name=""/>
        <dsp:cNvSpPr/>
      </dsp:nvSpPr>
      <dsp:spPr>
        <a:xfrm rot="5400000">
          <a:off x="4186297" y="-1060171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Write these weights and arcs to file - Python </a:t>
          </a:r>
        </a:p>
      </dsp:txBody>
      <dsp:txXfrm rot="-5400000">
        <a:off x="646465" y="2508965"/>
        <a:ext cx="7650649" cy="541681"/>
      </dsp:txXfrm>
    </dsp:sp>
    <dsp:sp modelId="{EA268B02-914B-424D-AAA0-DC4871DBC7B0}">
      <dsp:nvSpPr>
        <dsp:cNvPr id="0" name=""/>
        <dsp:cNvSpPr/>
      </dsp:nvSpPr>
      <dsp:spPr>
        <a:xfrm rot="5400000">
          <a:off x="-138528" y="3443886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</a:t>
          </a:r>
        </a:p>
      </dsp:txBody>
      <dsp:txXfrm rot="-5400000">
        <a:off x="1" y="3628591"/>
        <a:ext cx="646465" cy="277056"/>
      </dsp:txXfrm>
    </dsp:sp>
    <dsp:sp modelId="{934A3C2D-52B4-4A7B-A06C-1598DF5E15A2}">
      <dsp:nvSpPr>
        <dsp:cNvPr id="0" name=""/>
        <dsp:cNvSpPr/>
      </dsp:nvSpPr>
      <dsp:spPr>
        <a:xfrm rot="5400000">
          <a:off x="4186297" y="-234474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Utilize Gurobi to run multi-objective optimizer – Julia and </a:t>
          </a:r>
          <a:r>
            <a:rPr lang="en-US" sz="2200" kern="1200" dirty="0" err="1"/>
            <a:t>JuMP</a:t>
          </a:r>
          <a:endParaRPr lang="en-US" sz="2200" kern="1200" dirty="0"/>
        </a:p>
      </dsp:txBody>
      <dsp:txXfrm rot="-5400000">
        <a:off x="646465" y="3334662"/>
        <a:ext cx="7650649" cy="541681"/>
      </dsp:txXfrm>
    </dsp:sp>
    <dsp:sp modelId="{035B3AE7-C6DC-468D-848F-975E2E47DB9C}">
      <dsp:nvSpPr>
        <dsp:cNvPr id="0" name=""/>
        <dsp:cNvSpPr/>
      </dsp:nvSpPr>
      <dsp:spPr>
        <a:xfrm rot="5400000">
          <a:off x="-138528" y="4269583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</a:t>
          </a:r>
        </a:p>
      </dsp:txBody>
      <dsp:txXfrm rot="-5400000">
        <a:off x="1" y="4454288"/>
        <a:ext cx="646465" cy="277056"/>
      </dsp:txXfrm>
    </dsp:sp>
    <dsp:sp modelId="{07EFEE82-0125-48AC-976F-69DAE208AE50}">
      <dsp:nvSpPr>
        <dsp:cNvPr id="0" name=""/>
        <dsp:cNvSpPr/>
      </dsp:nvSpPr>
      <dsp:spPr>
        <a:xfrm rot="5400000">
          <a:off x="4186297" y="591223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Utilizing path generate statistics and imagery - Python</a:t>
          </a:r>
        </a:p>
      </dsp:txBody>
      <dsp:txXfrm rot="-5400000">
        <a:off x="646465" y="4160359"/>
        <a:ext cx="7650649" cy="541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/>
            </a:lvl1pPr>
          </a:lstStyle>
          <a:p>
            <a:fld id="{C3A40B97-175B-4812-BE38-D34910F5C4B6}" type="datetimeFigureOut">
              <a:rPr lang="en-US" smtClean="0">
                <a:latin typeface="Arial" panose="020B0604020202020204" pitchFamily="34" charset="0"/>
              </a:rPr>
              <a:pPr/>
              <a:t>10/29/2024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/>
            </a:lvl1pPr>
          </a:lstStyle>
          <a:p>
            <a:fld id="{32AFBDAF-A58F-4C7E-8FCD-6D06C2D7F9FF}" type="slidenum">
              <a:rPr lang="en-US" smtClean="0">
                <a:latin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06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94E75AE-B6F1-4BB2-AB8F-129FDA4DA39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8" tIns="46584" rIns="93168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68" tIns="46584" rIns="93168" bIns="4658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4550D7F-12D6-4C6E-8012-E85CF1C35A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the detection path </a:t>
            </a:r>
          </a:p>
          <a:p>
            <a:r>
              <a:rPr lang="en-US" dirty="0"/>
              <a:t>Until it diverges </a:t>
            </a:r>
          </a:p>
          <a:p>
            <a:r>
              <a:rPr lang="en-US" dirty="0"/>
              <a:t>Need to explore why the jagged lines </a:t>
            </a:r>
          </a:p>
          <a:p>
            <a:r>
              <a:rPr lang="en-US" dirty="0"/>
              <a:t>Hugs the hill to chase changes in elevation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how this is a platform developed by </a:t>
            </a:r>
            <a:r>
              <a:rPr lang="en-US" err="1"/>
              <a:t>clearpath</a:t>
            </a:r>
            <a:r>
              <a:rPr lang="en-US"/>
              <a:t> robotics called Moose: Give tech specs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5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three layers </a:t>
            </a:r>
          </a:p>
          <a:p>
            <a:r>
              <a:rPr lang="en-US" dirty="0"/>
              <a:t>Moving around an enemy </a:t>
            </a:r>
          </a:p>
          <a:p>
            <a:r>
              <a:rPr lang="en-US" dirty="0"/>
              <a:t>Probability of detection increases as you move up layers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the framework from the last problem to apply it to UGV </a:t>
            </a:r>
          </a:p>
          <a:p>
            <a:r>
              <a:rPr lang="en-US" dirty="0"/>
              <a:t>UGV have a set battery charge</a:t>
            </a:r>
          </a:p>
          <a:p>
            <a:r>
              <a:rPr lang="en-US" dirty="0"/>
              <a:t>UGV has a generator that offsets power use, but increase prob of detection due to noise created</a:t>
            </a:r>
          </a:p>
          <a:p>
            <a:r>
              <a:rPr lang="en-US" dirty="0"/>
              <a:t>UGV can charge using regenerative braking or a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Methodology </a:t>
            </a:r>
          </a:p>
          <a:p>
            <a:r>
              <a:rPr lang="en-US"/>
              <a:t>Multi-objective path function that utilizes detection and energy values </a:t>
            </a:r>
          </a:p>
          <a:p>
            <a:r>
              <a:rPr lang="en-US"/>
              <a:t>Contour map: introduces the terrain, valley of low vegetation </a:t>
            </a:r>
          </a:p>
          <a:p>
            <a:r>
              <a:rPr lang="en-US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6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Methodology </a:t>
            </a:r>
          </a:p>
          <a:p>
            <a:r>
              <a:rPr lang="en-US" dirty="0"/>
              <a:t>Multi-objective path function that utilizes detection and energy values </a:t>
            </a:r>
          </a:p>
          <a:p>
            <a:r>
              <a:rPr lang="en-US" dirty="0"/>
              <a:t>Contour map: introduces the terrain, valley of low vegetation </a:t>
            </a:r>
          </a:p>
          <a:p>
            <a:r>
              <a:rPr lang="en-US" dirty="0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two separate equations </a:t>
            </a:r>
          </a:p>
          <a:p>
            <a:r>
              <a:rPr lang="en-US" dirty="0"/>
              <a:t>Alpha and beta are parameters that can be tuned to change the outcome of the function </a:t>
            </a:r>
          </a:p>
          <a:p>
            <a:r>
              <a:rPr lang="en-US" dirty="0"/>
              <a:t>Both </a:t>
            </a:r>
            <a:r>
              <a:rPr lang="en-US" dirty="0" err="1"/>
              <a:t>d_i</a:t>
            </a:r>
            <a:r>
              <a:rPr lang="en-US" dirty="0"/>
              <a:t> and </a:t>
            </a:r>
            <a:r>
              <a:rPr lang="en-US" dirty="0" err="1"/>
              <a:t>E_i</a:t>
            </a:r>
            <a:r>
              <a:rPr lang="en-US" dirty="0"/>
              <a:t> have a magnitude between 0 and 1 </a:t>
            </a:r>
          </a:p>
          <a:p>
            <a:r>
              <a:rPr lang="en-US" dirty="0"/>
              <a:t>Minimize the cost function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7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straight through enemies </a:t>
            </a:r>
          </a:p>
          <a:p>
            <a:r>
              <a:rPr lang="en-US" dirty="0"/>
              <a:t>Minimizes the total number of steps taken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0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 moves around enemies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8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0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4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149BC-58D2-4A3D-86B6-B952BC01C0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14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BCC9F-D519-42CD-A0D1-CBACEA4527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753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0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93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13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4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7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51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6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5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6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2171700" cy="62023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74638"/>
            <a:ext cx="6362700" cy="6202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47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DED34C-DE97-4463-B92A-AD521C2553AA}" type="slidenum">
              <a:rPr lang="en-US" sz="1600" b="1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228600"/>
            <a:ext cx="5105400" cy="381000"/>
          </a:xfrm>
        </p:spPr>
        <p:txBody>
          <a:bodyPr/>
          <a:lstStyle>
            <a:lvl1pPr marL="0" indent="0" algn="r">
              <a:buNone/>
              <a:defRPr sz="22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0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  <a:prstGeom prst="rect">
            <a:avLst/>
          </a:prstGeom>
          <a:scene3d>
            <a:camera prst="obliqueBottomLeft"/>
            <a:lightRig rig="threePt" dir="t"/>
          </a:scene3d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9E3F228-4489-4674-83F3-94D0EF4E5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D64AEC7-1795-4828-B55B-E83891933C22}"/>
              </a:ext>
            </a:extLst>
          </p:cNvPr>
          <p:cNvSpPr txBox="1">
            <a:spLocks/>
          </p:cNvSpPr>
          <p:nvPr userDrawn="1"/>
        </p:nvSpPr>
        <p:spPr>
          <a:xfrm>
            <a:off x="710946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EDA9FDD-94CC-4BB3-AFB8-17EE9F8318F6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60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38D0EE-E90E-459C-B085-6EE5EEF18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CF775B8-4B75-4C6B-A99C-C43F0C597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824D2E9-13E3-492A-A85F-32FC53FA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7CC7F3F-C831-41B5-8D67-C44E8C2FB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92502915-8380-4EDE-B98E-37583722EE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2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>
            <a:extLst>
              <a:ext uri="{FF2B5EF4-FFF2-40B4-BE49-F238E27FC236}">
                <a16:creationId xmlns:a16="http://schemas.microsoft.com/office/drawing/2014/main" id="{AE7A0ABE-FF18-4A1F-A35D-C83CF162D869}"/>
              </a:ext>
            </a:extLst>
          </p:cNvPr>
          <p:cNvSpPr/>
          <p:nvPr userDrawn="1"/>
        </p:nvSpPr>
        <p:spPr>
          <a:xfrm>
            <a:off x="916781" y="997748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 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BA657-CE44-4C0F-80D4-773BD8F531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6066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862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C2F0D4E0-3759-4149-9009-C138BD830BA3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9A3735B-DB15-4EA0-9FED-474551CB58C5}"/>
              </a:ext>
            </a:extLst>
          </p:cNvPr>
          <p:cNvSpPr txBox="1">
            <a:spLocks/>
          </p:cNvSpPr>
          <p:nvPr userDrawn="1"/>
        </p:nvSpPr>
        <p:spPr>
          <a:xfrm>
            <a:off x="4572001" y="0"/>
            <a:ext cx="4553202" cy="889046"/>
          </a:xfrm>
          <a:prstGeom prst="rect">
            <a:avLst/>
          </a:prstGeom>
        </p:spPr>
        <p:txBody>
          <a:bodyPr vert="horz" wrap="square" lIns="91440" tIns="0" rIns="91440" bIns="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endParaRPr lang="en-US" sz="1600">
              <a:solidFill>
                <a:schemeClr val="bg1"/>
              </a:solidFill>
              <a:latin typeface=" 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2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5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6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2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6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61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50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91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53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87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208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71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8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6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0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2.tiff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B7FB55F-6A40-4A91-97F4-23AAF85929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81400" y="6611938"/>
            <a:ext cx="1993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1000" b="1" i="1">
                <a:solidFill>
                  <a:srgbClr val="008000"/>
                </a:solidFill>
                <a:latin typeface=" Arial"/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58514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3" r:id="rId12"/>
    <p:sldLayoutId id="2147483664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884238"/>
            <a:ext cx="8686800" cy="559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B655CC-4ECF-4B11-9C8D-DFBA6D3FEC37}"/>
              </a:ext>
            </a:extLst>
          </p:cNvPr>
          <p:cNvGrpSpPr/>
          <p:nvPr userDrawn="1"/>
        </p:nvGrpSpPr>
        <p:grpSpPr>
          <a:xfrm>
            <a:off x="0" y="-1"/>
            <a:ext cx="9144000" cy="914982"/>
            <a:chOff x="0" y="-1"/>
            <a:chExt cx="9144000" cy="914982"/>
          </a:xfrm>
        </p:grpSpPr>
        <p:pic>
          <p:nvPicPr>
            <p:cNvPr id="6" name="Picture 5" descr="Template ART.tif">
              <a:extLst>
                <a:ext uri="{FF2B5EF4-FFF2-40B4-BE49-F238E27FC236}">
                  <a16:creationId xmlns:a16="http://schemas.microsoft.com/office/drawing/2014/main" id="{72358B5C-1A1D-4430-82AA-71DAFDF5E4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/>
            <a:stretch>
              <a:fillRect/>
            </a:stretch>
          </p:blipFill>
          <p:spPr>
            <a:xfrm>
              <a:off x="0" y="0"/>
              <a:ext cx="7281017" cy="914981"/>
            </a:xfrm>
            <a:prstGeom prst="rect">
              <a:avLst/>
            </a:prstGeom>
          </p:spPr>
        </p:pic>
        <p:pic>
          <p:nvPicPr>
            <p:cNvPr id="7" name="Picture 6" descr="Template ART.tif">
              <a:extLst>
                <a:ext uri="{FF2B5EF4-FFF2-40B4-BE49-F238E27FC236}">
                  <a16:creationId xmlns:a16="http://schemas.microsoft.com/office/drawing/2014/main" id="{78751882-5C37-4ACF-A490-79594E6B6DD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6" cstate="print"/>
            <a:srcRect l="56221"/>
            <a:stretch/>
          </p:blipFill>
          <p:spPr>
            <a:xfrm>
              <a:off x="5956419" y="-1"/>
              <a:ext cx="3187581" cy="914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30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02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74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46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2382-FF14-4D6A-B5E2-B6E83E1CD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0838"/>
            <a:ext cx="7772400" cy="369332"/>
          </a:xfrm>
        </p:spPr>
        <p:txBody>
          <a:bodyPr/>
          <a:lstStyle/>
          <a:p>
            <a:pPr algn="ctr"/>
            <a:r>
              <a:rPr lang="en-US" sz="36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Optimized Tactical Routing for Unmanned Ground Vehicles</a:t>
            </a:r>
            <a:endParaRPr lang="en-US" i="0">
              <a:solidFill>
                <a:schemeClr val="tx1"/>
              </a:solidFill>
            </a:endParaRP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A83CE527-CD47-52C6-0C4F-1286ACF30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63" y="4186559"/>
            <a:ext cx="1933073" cy="19254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D58E38-CA40-8011-CC7B-D110CA6683E9}"/>
              </a:ext>
            </a:extLst>
          </p:cNvPr>
          <p:cNvSpPr txBox="1">
            <a:spLocks/>
          </p:cNvSpPr>
          <p:nvPr/>
        </p:nvSpPr>
        <p:spPr>
          <a:xfrm>
            <a:off x="685800" y="3161529"/>
            <a:ext cx="7772400" cy="36933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CDT Jacob Hyatt</a:t>
            </a:r>
          </a:p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Advisor: LTC Grymes</a:t>
            </a:r>
          </a:p>
        </p:txBody>
      </p:sp>
    </p:spTree>
    <p:extLst>
      <p:ext uri="{BB962C8B-B14F-4D97-AF65-F5344CB8AC3E}">
        <p14:creationId xmlns:p14="http://schemas.microsoft.com/office/powerpoint/2010/main" val="3202537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739DAA-7D7B-377F-5367-81ACFBC20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2" cy="4414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A0B75-AFF8-DF6D-040A-82532E3FA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9870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5655924" cy="4525963"/>
          </a:xfrm>
        </p:spPr>
        <p:txBody>
          <a:bodyPr wrap="square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Further Explore Pareto Frontier</a:t>
            </a:r>
          </a:p>
          <a:p>
            <a:pPr marL="514350" indent="-514350">
              <a:buAutoNum type="arabicPeriod"/>
            </a:pPr>
            <a:r>
              <a:rPr lang="en-US" dirty="0"/>
              <a:t>Tweak parameter settings</a:t>
            </a:r>
            <a:endParaRPr lang="en-US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Extend range 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Write Paper</a:t>
            </a:r>
            <a:endParaRPr lang="en-US" dirty="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sz="3200">
                <a:solidFill>
                  <a:schemeClr val="bg1"/>
                </a:solidFill>
              </a:rPr>
              <a:t>Next Steps</a:t>
            </a:r>
            <a:endParaRPr lang="en-US"/>
          </a:p>
        </p:txBody>
      </p:sp>
      <p:pic>
        <p:nvPicPr>
          <p:cNvPr id="1028" name="Picture 4" descr="Clearpath Moose Amphibious UGV | Level Five Supplies">
            <a:extLst>
              <a:ext uri="{FF2B5EF4-FFF2-40B4-BE49-F238E27FC236}">
                <a16:creationId xmlns:a16="http://schemas.microsoft.com/office/drawing/2014/main" id="{CB10E8B0-4F7C-D976-B08D-356607CF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098"/>
          <a:stretch/>
        </p:blipFill>
        <p:spPr bwMode="auto">
          <a:xfrm>
            <a:off x="4376791" y="3254345"/>
            <a:ext cx="4538760" cy="29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1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8229600" cy="4525963"/>
          </a:xfrm>
        </p:spPr>
        <p:txBody>
          <a:bodyPr wrap="square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Are the next steps appropriate?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the ability to charge in place?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Journal choice?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Division of labor for the paper?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sz="3200" dirty="0">
                <a:solidFill>
                  <a:schemeClr val="bg1"/>
                </a:solidFill>
              </a:rPr>
              <a:t>RFIs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0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Even Weight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1" y="1336112"/>
            <a:ext cx="5059319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49" y="1336112"/>
            <a:ext cx="3229767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49" y="3816400"/>
            <a:ext cx="322976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9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6112"/>
            <a:ext cx="5058435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104" y="3816400"/>
            <a:ext cx="319545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3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Battery Charge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9616"/>
            <a:ext cx="5058435" cy="5030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960" y="3816400"/>
            <a:ext cx="3193744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/>
              <a:t>What is the optimal path for an unmanned ground vehicle in a contested environment?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6B63-53A1-D533-DF26-C02FE4DA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82" y="2332037"/>
            <a:ext cx="4047836" cy="40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Previous Work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7F1A44-C69E-F2E1-2044-4B7F4F290BAA}"/>
              </a:ext>
            </a:extLst>
          </p:cNvPr>
          <p:cNvSpPr/>
          <p:nvPr/>
        </p:nvSpPr>
        <p:spPr>
          <a:xfrm>
            <a:off x="2299286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C881D0-003A-F9AB-FCA3-D9775AEB12C2}"/>
              </a:ext>
            </a:extLst>
          </p:cNvPr>
          <p:cNvSpPr/>
          <p:nvPr/>
        </p:nvSpPr>
        <p:spPr>
          <a:xfrm>
            <a:off x="5848936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E1CA28-DCCF-1F78-C33C-33D529D54CFD}"/>
              </a:ext>
            </a:extLst>
          </p:cNvPr>
          <p:cNvSpPr/>
          <p:nvPr/>
        </p:nvSpPr>
        <p:spPr>
          <a:xfrm>
            <a:off x="4961524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7A568D-AECE-609C-76CF-5B81A43CC1A6}"/>
              </a:ext>
            </a:extLst>
          </p:cNvPr>
          <p:cNvSpPr/>
          <p:nvPr/>
        </p:nvSpPr>
        <p:spPr>
          <a:xfrm>
            <a:off x="3186699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7BE5F2-A296-852A-0231-739DEB6E74C3}"/>
              </a:ext>
            </a:extLst>
          </p:cNvPr>
          <p:cNvSpPr/>
          <p:nvPr/>
        </p:nvSpPr>
        <p:spPr>
          <a:xfrm>
            <a:off x="4074111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C0B825-C837-3E96-58B3-298F662AAB32}"/>
              </a:ext>
            </a:extLst>
          </p:cNvPr>
          <p:cNvSpPr/>
          <p:nvPr/>
        </p:nvSpPr>
        <p:spPr>
          <a:xfrm>
            <a:off x="229928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062165-57C8-AD53-9D0D-22ABF771053E}"/>
              </a:ext>
            </a:extLst>
          </p:cNvPr>
          <p:cNvSpPr/>
          <p:nvPr/>
        </p:nvSpPr>
        <p:spPr>
          <a:xfrm>
            <a:off x="584893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CB35AE-7944-CAF7-E8B0-3242C8F0338F}"/>
              </a:ext>
            </a:extLst>
          </p:cNvPr>
          <p:cNvSpPr/>
          <p:nvPr/>
        </p:nvSpPr>
        <p:spPr>
          <a:xfrm>
            <a:off x="4961524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B0F238-C3C3-5105-29B3-D0538CACB30A}"/>
              </a:ext>
            </a:extLst>
          </p:cNvPr>
          <p:cNvSpPr/>
          <p:nvPr/>
        </p:nvSpPr>
        <p:spPr>
          <a:xfrm>
            <a:off x="318669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6567FF-B4CC-7E77-7DAE-391D9B965349}"/>
              </a:ext>
            </a:extLst>
          </p:cNvPr>
          <p:cNvSpPr/>
          <p:nvPr/>
        </p:nvSpPr>
        <p:spPr>
          <a:xfrm>
            <a:off x="4074111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B3CE2B9-26C3-6DD5-E5C7-B9C2AF745371}"/>
              </a:ext>
            </a:extLst>
          </p:cNvPr>
          <p:cNvSpPr/>
          <p:nvPr/>
        </p:nvSpPr>
        <p:spPr>
          <a:xfrm>
            <a:off x="229928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8F24B6-AEDF-4538-FFDE-641D2F432AAB}"/>
              </a:ext>
            </a:extLst>
          </p:cNvPr>
          <p:cNvSpPr/>
          <p:nvPr/>
        </p:nvSpPr>
        <p:spPr>
          <a:xfrm>
            <a:off x="584893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0C7828-0D00-CBE9-C7A9-43F3A1D48317}"/>
              </a:ext>
            </a:extLst>
          </p:cNvPr>
          <p:cNvSpPr/>
          <p:nvPr/>
        </p:nvSpPr>
        <p:spPr>
          <a:xfrm>
            <a:off x="4961524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4A7A8E-9A11-FB7D-F0C3-C1827E7BDA6A}"/>
              </a:ext>
            </a:extLst>
          </p:cNvPr>
          <p:cNvSpPr/>
          <p:nvPr/>
        </p:nvSpPr>
        <p:spPr>
          <a:xfrm>
            <a:off x="318669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F6B5657-761A-2ECE-FF59-B86E5640D340}"/>
              </a:ext>
            </a:extLst>
          </p:cNvPr>
          <p:cNvSpPr/>
          <p:nvPr/>
        </p:nvSpPr>
        <p:spPr>
          <a:xfrm>
            <a:off x="4074111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40C25A-1EF5-0F39-2B0B-97B9826B99C3}"/>
              </a:ext>
            </a:extLst>
          </p:cNvPr>
          <p:cNvSpPr txBox="1"/>
          <p:nvPr/>
        </p:nvSpPr>
        <p:spPr>
          <a:xfrm>
            <a:off x="1165624" y="4230221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Walking</a:t>
            </a:r>
            <a:endParaRPr lang="en-US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FFC764-7393-1BDD-0F93-7FE299A7AE4A}"/>
              </a:ext>
            </a:extLst>
          </p:cNvPr>
          <p:cNvSpPr txBox="1"/>
          <p:nvPr/>
        </p:nvSpPr>
        <p:spPr>
          <a:xfrm>
            <a:off x="1165625" y="5069223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Sneaking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CD6EF4-397F-6B2B-B650-32FE0ED75413}"/>
              </a:ext>
            </a:extLst>
          </p:cNvPr>
          <p:cNvSpPr txBox="1"/>
          <p:nvPr/>
        </p:nvSpPr>
        <p:spPr>
          <a:xfrm>
            <a:off x="1165625" y="5914356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Crawling</a:t>
            </a:r>
            <a:endParaRPr lang="en-US" sz="1600" dirty="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A98B8A47-9081-332F-9534-F02E3B8E6124}"/>
              </a:ext>
            </a:extLst>
          </p:cNvPr>
          <p:cNvSpPr/>
          <p:nvPr/>
        </p:nvSpPr>
        <p:spPr>
          <a:xfrm>
            <a:off x="2569161" y="4355641"/>
            <a:ext cx="596900" cy="1254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8A14F06-2DFA-BE7D-C9EA-989B9BEED713}"/>
              </a:ext>
            </a:extLst>
          </p:cNvPr>
          <p:cNvSpPr/>
          <p:nvPr/>
        </p:nvSpPr>
        <p:spPr>
          <a:xfrm rot="5400000">
            <a:off x="3012074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7F6947F-7F8A-5118-A307-E28B8E0A4F7C}"/>
              </a:ext>
            </a:extLst>
          </p:cNvPr>
          <p:cNvSpPr/>
          <p:nvPr/>
        </p:nvSpPr>
        <p:spPr>
          <a:xfrm rot="5400000">
            <a:off x="3012074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B71E2976-0A88-F1F7-7C7B-9CD08F802E98}"/>
              </a:ext>
            </a:extLst>
          </p:cNvPr>
          <p:cNvSpPr/>
          <p:nvPr/>
        </p:nvSpPr>
        <p:spPr>
          <a:xfrm>
            <a:off x="3456574" y="6020928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C100C7F-AF90-278B-912E-B65986E49056}"/>
              </a:ext>
            </a:extLst>
          </p:cNvPr>
          <p:cNvSpPr/>
          <p:nvPr/>
        </p:nvSpPr>
        <p:spPr>
          <a:xfrm rot="16200000">
            <a:off x="3899486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BAF16C6-3B44-978C-469A-1EA01211B0CD}"/>
              </a:ext>
            </a:extLst>
          </p:cNvPr>
          <p:cNvSpPr/>
          <p:nvPr/>
        </p:nvSpPr>
        <p:spPr>
          <a:xfrm>
            <a:off x="4343986" y="5187491"/>
            <a:ext cx="596900" cy="12541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40FB92B-4D01-250B-7156-4DE7BE13708F}"/>
              </a:ext>
            </a:extLst>
          </p:cNvPr>
          <p:cNvSpPr/>
          <p:nvPr/>
        </p:nvSpPr>
        <p:spPr>
          <a:xfrm>
            <a:off x="5231399" y="5187491"/>
            <a:ext cx="596900" cy="12541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5F3325F-B9D6-5672-5857-DD167E8353C1}"/>
              </a:ext>
            </a:extLst>
          </p:cNvPr>
          <p:cNvSpPr/>
          <p:nvPr/>
        </p:nvSpPr>
        <p:spPr>
          <a:xfrm>
            <a:off x="6736349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C61B15E-3E8F-99BA-AFCD-B29DCA0C4EAB}"/>
              </a:ext>
            </a:extLst>
          </p:cNvPr>
          <p:cNvSpPr/>
          <p:nvPr/>
        </p:nvSpPr>
        <p:spPr>
          <a:xfrm>
            <a:off x="673634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8F49730-5FDC-B0A1-3B73-1AB1549E5380}"/>
              </a:ext>
            </a:extLst>
          </p:cNvPr>
          <p:cNvSpPr/>
          <p:nvPr/>
        </p:nvSpPr>
        <p:spPr>
          <a:xfrm>
            <a:off x="673634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B75E5F0-2455-C2AF-3C74-56CEC5C8D19C}"/>
              </a:ext>
            </a:extLst>
          </p:cNvPr>
          <p:cNvSpPr/>
          <p:nvPr/>
        </p:nvSpPr>
        <p:spPr>
          <a:xfrm rot="16200000">
            <a:off x="5674311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2DE26B4-7502-9FB4-3B69-45B3F3B65A81}"/>
              </a:ext>
            </a:extLst>
          </p:cNvPr>
          <p:cNvSpPr/>
          <p:nvPr/>
        </p:nvSpPr>
        <p:spPr>
          <a:xfrm>
            <a:off x="6118811" y="4355641"/>
            <a:ext cx="596900" cy="1254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144D70-8E14-74F6-8E28-57E079426CE7}"/>
              </a:ext>
            </a:extLst>
          </p:cNvPr>
          <p:cNvSpPr/>
          <p:nvPr/>
        </p:nvSpPr>
        <p:spPr>
          <a:xfrm>
            <a:off x="4174410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9D095-6C72-E5B2-0386-9EF1873B319C}"/>
              </a:ext>
            </a:extLst>
          </p:cNvPr>
          <p:cNvSpPr/>
          <p:nvPr/>
        </p:nvSpPr>
        <p:spPr>
          <a:xfrm>
            <a:off x="3579098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4B43E6-194E-E6B3-EF9C-7B0C77792A6A}"/>
              </a:ext>
            </a:extLst>
          </p:cNvPr>
          <p:cNvSpPr/>
          <p:nvPr/>
        </p:nvSpPr>
        <p:spPr>
          <a:xfrm>
            <a:off x="4174410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799AEE-4937-D8E4-1C2A-411FAC0641E0}"/>
              </a:ext>
            </a:extLst>
          </p:cNvPr>
          <p:cNvSpPr/>
          <p:nvPr/>
        </p:nvSpPr>
        <p:spPr>
          <a:xfrm>
            <a:off x="3579098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28836C-A1D4-CE72-A850-E38A635D8A9C}"/>
              </a:ext>
            </a:extLst>
          </p:cNvPr>
          <p:cNvSpPr/>
          <p:nvPr/>
        </p:nvSpPr>
        <p:spPr>
          <a:xfrm>
            <a:off x="4174410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65C8E8-662A-9D2F-E315-83E70EE513F9}"/>
              </a:ext>
            </a:extLst>
          </p:cNvPr>
          <p:cNvSpPr/>
          <p:nvPr/>
        </p:nvSpPr>
        <p:spPr>
          <a:xfrm>
            <a:off x="3579098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41C5F6-A087-3BB6-5CA8-E1D7EBF9E8B9}"/>
              </a:ext>
            </a:extLst>
          </p:cNvPr>
          <p:cNvSpPr/>
          <p:nvPr/>
        </p:nvSpPr>
        <p:spPr>
          <a:xfrm>
            <a:off x="4769723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646B63-9C00-C7F6-50BF-0114A739DE3A}"/>
              </a:ext>
            </a:extLst>
          </p:cNvPr>
          <p:cNvSpPr/>
          <p:nvPr/>
        </p:nvSpPr>
        <p:spPr>
          <a:xfrm>
            <a:off x="4769723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55D9B4-C5C5-52E6-C247-F75015A4D933}"/>
              </a:ext>
            </a:extLst>
          </p:cNvPr>
          <p:cNvSpPr/>
          <p:nvPr/>
        </p:nvSpPr>
        <p:spPr>
          <a:xfrm>
            <a:off x="4769723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1DBAEB-6B3B-36DE-D374-50D19E2E6305}"/>
              </a:ext>
            </a:extLst>
          </p:cNvPr>
          <p:cNvSpPr/>
          <p:nvPr/>
        </p:nvSpPr>
        <p:spPr>
          <a:xfrm>
            <a:off x="5365035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11CED2-E778-D88D-5902-41EBF0C3B25A}"/>
              </a:ext>
            </a:extLst>
          </p:cNvPr>
          <p:cNvSpPr/>
          <p:nvPr/>
        </p:nvSpPr>
        <p:spPr>
          <a:xfrm>
            <a:off x="5365035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7DF2B5-A811-3450-A3F9-50D2ECD8B1C5}"/>
              </a:ext>
            </a:extLst>
          </p:cNvPr>
          <p:cNvSpPr/>
          <p:nvPr/>
        </p:nvSpPr>
        <p:spPr>
          <a:xfrm>
            <a:off x="5365035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8982D0-F958-96B1-78FD-63D3D65B68F8}"/>
              </a:ext>
            </a:extLst>
          </p:cNvPr>
          <p:cNvSpPr/>
          <p:nvPr/>
        </p:nvSpPr>
        <p:spPr>
          <a:xfrm>
            <a:off x="4174410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87E44E-6972-06B7-FB2C-80745D888D99}"/>
              </a:ext>
            </a:extLst>
          </p:cNvPr>
          <p:cNvSpPr/>
          <p:nvPr/>
        </p:nvSpPr>
        <p:spPr>
          <a:xfrm>
            <a:off x="3579098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C870E2-2A6F-7EF8-2951-B383EF6D076B}"/>
              </a:ext>
            </a:extLst>
          </p:cNvPr>
          <p:cNvSpPr/>
          <p:nvPr/>
        </p:nvSpPr>
        <p:spPr>
          <a:xfrm>
            <a:off x="4769723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6D9E2D-8EBA-A8F3-7B4B-79E806CB4B8F}"/>
              </a:ext>
            </a:extLst>
          </p:cNvPr>
          <p:cNvSpPr/>
          <p:nvPr/>
        </p:nvSpPr>
        <p:spPr>
          <a:xfrm>
            <a:off x="5365035" y="325086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B92E46-F01B-2F02-CA05-E1F84B45811C}"/>
              </a:ext>
            </a:extLst>
          </p:cNvPr>
          <p:cNvSpPr/>
          <p:nvPr/>
        </p:nvSpPr>
        <p:spPr>
          <a:xfrm>
            <a:off x="3849538" y="3308442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86A902-FB27-7158-1689-49EF39997FC3}"/>
              </a:ext>
            </a:extLst>
          </p:cNvPr>
          <p:cNvSpPr/>
          <p:nvPr/>
        </p:nvSpPr>
        <p:spPr>
          <a:xfrm>
            <a:off x="5040163" y="1721781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EB2D8B1-EACE-79EC-D1F1-641C639250C8}"/>
              </a:ext>
            </a:extLst>
          </p:cNvPr>
          <p:cNvSpPr/>
          <p:nvPr/>
        </p:nvSpPr>
        <p:spPr>
          <a:xfrm rot="16200000">
            <a:off x="4147194" y="3020701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8CF5BC7-8719-6FBD-9AB2-61310AF9C1C7}"/>
              </a:ext>
            </a:extLst>
          </p:cNvPr>
          <p:cNvSpPr/>
          <p:nvPr/>
        </p:nvSpPr>
        <p:spPr>
          <a:xfrm rot="19011188">
            <a:off x="4323027" y="1946137"/>
            <a:ext cx="54864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BA0B942-7DEB-00DB-159E-56BBA7CB662F}"/>
              </a:ext>
            </a:extLst>
          </p:cNvPr>
          <p:cNvSpPr/>
          <p:nvPr/>
        </p:nvSpPr>
        <p:spPr>
          <a:xfrm rot="16200000">
            <a:off x="4154323" y="2476505"/>
            <a:ext cx="30367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5215A-C270-0670-3179-2B31751592CA}"/>
              </a:ext>
            </a:extLst>
          </p:cNvPr>
          <p:cNvSpPr txBox="1"/>
          <p:nvPr/>
        </p:nvSpPr>
        <p:spPr>
          <a:xfrm>
            <a:off x="7149472" y="5791246"/>
            <a:ext cx="14922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Probability of Detection</a:t>
            </a:r>
            <a:endParaRPr lang="en-US" sz="1600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6C24ED9-32A2-B222-4B75-E12CF387A1B3}"/>
              </a:ext>
            </a:extLst>
          </p:cNvPr>
          <p:cNvSpPr/>
          <p:nvPr/>
        </p:nvSpPr>
        <p:spPr>
          <a:xfrm rot="16200000">
            <a:off x="7209817" y="4993982"/>
            <a:ext cx="137160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89BBB4-D6D2-B93C-B08C-A955174D2064}"/>
              </a:ext>
            </a:extLst>
          </p:cNvPr>
          <p:cNvSpPr/>
          <p:nvPr/>
        </p:nvSpPr>
        <p:spPr>
          <a:xfrm>
            <a:off x="5365035" y="3250864"/>
            <a:ext cx="249238" cy="2301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824BF8-44DD-CF09-33A1-0F3D9DDED91D}"/>
              </a:ext>
            </a:extLst>
          </p:cNvPr>
          <p:cNvSpPr txBox="1"/>
          <p:nvPr/>
        </p:nvSpPr>
        <p:spPr>
          <a:xfrm>
            <a:off x="774380" y="2339907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Top-Down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0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UGV Adaptations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AE0272-0759-86B6-7D67-CBBFFF034B03}"/>
              </a:ext>
            </a:extLst>
          </p:cNvPr>
          <p:cNvSpPr/>
          <p:nvPr/>
        </p:nvSpPr>
        <p:spPr>
          <a:xfrm>
            <a:off x="2241598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928D04-EF3A-305B-370F-6DC5086E0012}"/>
              </a:ext>
            </a:extLst>
          </p:cNvPr>
          <p:cNvSpPr/>
          <p:nvPr/>
        </p:nvSpPr>
        <p:spPr>
          <a:xfrm>
            <a:off x="5791248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EDBA96-D450-C65A-6F50-0861C8932C6F}"/>
              </a:ext>
            </a:extLst>
          </p:cNvPr>
          <p:cNvSpPr/>
          <p:nvPr/>
        </p:nvSpPr>
        <p:spPr>
          <a:xfrm>
            <a:off x="4903836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72042F-15E1-3C21-81FD-3A5DAA42CCFB}"/>
              </a:ext>
            </a:extLst>
          </p:cNvPr>
          <p:cNvSpPr/>
          <p:nvPr/>
        </p:nvSpPr>
        <p:spPr>
          <a:xfrm>
            <a:off x="3129011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A0F5F-8D17-0771-609F-482B161F9E12}"/>
              </a:ext>
            </a:extLst>
          </p:cNvPr>
          <p:cNvSpPr/>
          <p:nvPr/>
        </p:nvSpPr>
        <p:spPr>
          <a:xfrm>
            <a:off x="4016423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8EF855-1849-8554-518C-77CCC97A798F}"/>
              </a:ext>
            </a:extLst>
          </p:cNvPr>
          <p:cNvSpPr/>
          <p:nvPr/>
        </p:nvSpPr>
        <p:spPr>
          <a:xfrm>
            <a:off x="2241598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54750-2B60-3698-5EF5-68AE387A8E90}"/>
              </a:ext>
            </a:extLst>
          </p:cNvPr>
          <p:cNvSpPr/>
          <p:nvPr/>
        </p:nvSpPr>
        <p:spPr>
          <a:xfrm>
            <a:off x="5791248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9F2D96-D163-1781-A9D8-804B726C16F9}"/>
              </a:ext>
            </a:extLst>
          </p:cNvPr>
          <p:cNvSpPr/>
          <p:nvPr/>
        </p:nvSpPr>
        <p:spPr>
          <a:xfrm>
            <a:off x="4903836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7F3F15-6DAD-73B3-B97B-6A186E9401EC}"/>
              </a:ext>
            </a:extLst>
          </p:cNvPr>
          <p:cNvSpPr/>
          <p:nvPr/>
        </p:nvSpPr>
        <p:spPr>
          <a:xfrm>
            <a:off x="3129011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CA4F4A-C327-3A67-0DBF-6D951950E8FC}"/>
              </a:ext>
            </a:extLst>
          </p:cNvPr>
          <p:cNvSpPr/>
          <p:nvPr/>
        </p:nvSpPr>
        <p:spPr>
          <a:xfrm>
            <a:off x="4016423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50A0D3-DB36-7E48-9F60-63D168DA459B}"/>
              </a:ext>
            </a:extLst>
          </p:cNvPr>
          <p:cNvSpPr txBox="1"/>
          <p:nvPr/>
        </p:nvSpPr>
        <p:spPr>
          <a:xfrm>
            <a:off x="716692" y="4622784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Charging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CA5F8-EA06-9E3D-1E42-B12F9D17E3BC}"/>
              </a:ext>
            </a:extLst>
          </p:cNvPr>
          <p:cNvSpPr txBox="1"/>
          <p:nvPr/>
        </p:nvSpPr>
        <p:spPr>
          <a:xfrm>
            <a:off x="519211" y="5449872"/>
            <a:ext cx="1534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Not Charging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6335CAD-C919-69F9-A8D2-43ED14896F54}"/>
              </a:ext>
            </a:extLst>
          </p:cNvPr>
          <p:cNvSpPr/>
          <p:nvPr/>
        </p:nvSpPr>
        <p:spPr>
          <a:xfrm rot="5400000">
            <a:off x="2954386" y="5179831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6C852F2-2A51-36DE-DB7C-F0BC442580A6}"/>
              </a:ext>
            </a:extLst>
          </p:cNvPr>
          <p:cNvSpPr/>
          <p:nvPr/>
        </p:nvSpPr>
        <p:spPr>
          <a:xfrm>
            <a:off x="3380933" y="5587702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BD30A9-0984-75E1-564C-9D4C94D31833}"/>
              </a:ext>
            </a:extLst>
          </p:cNvPr>
          <p:cNvSpPr/>
          <p:nvPr/>
        </p:nvSpPr>
        <p:spPr>
          <a:xfrm>
            <a:off x="4286298" y="5590594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3DFD3C-518A-E5C1-0FE6-EA265676F4DE}"/>
              </a:ext>
            </a:extLst>
          </p:cNvPr>
          <p:cNvSpPr/>
          <p:nvPr/>
        </p:nvSpPr>
        <p:spPr>
          <a:xfrm>
            <a:off x="5173711" y="4752793"/>
            <a:ext cx="596900" cy="1254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4D897F-B5E1-5EBA-AE41-45645488F073}"/>
              </a:ext>
            </a:extLst>
          </p:cNvPr>
          <p:cNvSpPr/>
          <p:nvPr/>
        </p:nvSpPr>
        <p:spPr>
          <a:xfrm>
            <a:off x="6678661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C84BC4-2F0C-5EE1-CA1B-99C33B653798}"/>
              </a:ext>
            </a:extLst>
          </p:cNvPr>
          <p:cNvSpPr/>
          <p:nvPr/>
        </p:nvSpPr>
        <p:spPr>
          <a:xfrm>
            <a:off x="6678661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AADF41-9D43-710F-9DFC-D3EC2CBEA584}"/>
              </a:ext>
            </a:extLst>
          </p:cNvPr>
          <p:cNvSpPr/>
          <p:nvPr/>
        </p:nvSpPr>
        <p:spPr>
          <a:xfrm>
            <a:off x="2493596" y="4754946"/>
            <a:ext cx="596900" cy="1270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CF28D01-C5F0-D780-B605-2120E7F4BE08}"/>
              </a:ext>
            </a:extLst>
          </p:cNvPr>
          <p:cNvSpPr/>
          <p:nvPr/>
        </p:nvSpPr>
        <p:spPr>
          <a:xfrm rot="16200000">
            <a:off x="4727473" y="5167862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FE22257-D635-A881-38E1-00F302940DD6}"/>
              </a:ext>
            </a:extLst>
          </p:cNvPr>
          <p:cNvSpPr/>
          <p:nvPr/>
        </p:nvSpPr>
        <p:spPr>
          <a:xfrm>
            <a:off x="6065370" y="4752793"/>
            <a:ext cx="596900" cy="1254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C8FAAC-7560-53D7-4D33-70FA59472155}"/>
              </a:ext>
            </a:extLst>
          </p:cNvPr>
          <p:cNvSpPr/>
          <p:nvPr/>
        </p:nvSpPr>
        <p:spPr>
          <a:xfrm>
            <a:off x="4265661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B926C-BE1C-42AE-E291-C1C6DF97DE08}"/>
              </a:ext>
            </a:extLst>
          </p:cNvPr>
          <p:cNvSpPr/>
          <p:nvPr/>
        </p:nvSpPr>
        <p:spPr>
          <a:xfrm>
            <a:off x="3670349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59718E-3236-796E-46F0-90D7FF36AFB3}"/>
              </a:ext>
            </a:extLst>
          </p:cNvPr>
          <p:cNvSpPr/>
          <p:nvPr/>
        </p:nvSpPr>
        <p:spPr>
          <a:xfrm>
            <a:off x="4265661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767FA-13B4-73C8-4F2E-D8B5B2209321}"/>
              </a:ext>
            </a:extLst>
          </p:cNvPr>
          <p:cNvSpPr/>
          <p:nvPr/>
        </p:nvSpPr>
        <p:spPr>
          <a:xfrm>
            <a:off x="3670349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F43FC8-FAA9-DEDB-E6D4-64DA94E66B30}"/>
              </a:ext>
            </a:extLst>
          </p:cNvPr>
          <p:cNvSpPr/>
          <p:nvPr/>
        </p:nvSpPr>
        <p:spPr>
          <a:xfrm>
            <a:off x="4265661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DBA275-FF9A-B3AA-9C05-A51164F52776}"/>
              </a:ext>
            </a:extLst>
          </p:cNvPr>
          <p:cNvSpPr/>
          <p:nvPr/>
        </p:nvSpPr>
        <p:spPr>
          <a:xfrm>
            <a:off x="4860974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0E99BE-289F-CCB6-62D8-558922FD68CF}"/>
              </a:ext>
            </a:extLst>
          </p:cNvPr>
          <p:cNvSpPr/>
          <p:nvPr/>
        </p:nvSpPr>
        <p:spPr>
          <a:xfrm>
            <a:off x="4860974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87116A-081A-6964-2ED2-8D133776635F}"/>
              </a:ext>
            </a:extLst>
          </p:cNvPr>
          <p:cNvSpPr/>
          <p:nvPr/>
        </p:nvSpPr>
        <p:spPr>
          <a:xfrm>
            <a:off x="4860974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74FB0B-2D21-445A-609F-9135397BA477}"/>
              </a:ext>
            </a:extLst>
          </p:cNvPr>
          <p:cNvSpPr/>
          <p:nvPr/>
        </p:nvSpPr>
        <p:spPr>
          <a:xfrm>
            <a:off x="5456286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BEDEEE-38DF-3562-8F82-F082CD518F2F}"/>
              </a:ext>
            </a:extLst>
          </p:cNvPr>
          <p:cNvSpPr/>
          <p:nvPr/>
        </p:nvSpPr>
        <p:spPr>
          <a:xfrm>
            <a:off x="5456286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BF893B5-0E15-A656-6350-AC3AA09F9AD4}"/>
              </a:ext>
            </a:extLst>
          </p:cNvPr>
          <p:cNvSpPr/>
          <p:nvPr/>
        </p:nvSpPr>
        <p:spPr>
          <a:xfrm>
            <a:off x="5456286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2FA341-1C6A-E7BA-69FD-59637DB1E659}"/>
              </a:ext>
            </a:extLst>
          </p:cNvPr>
          <p:cNvSpPr/>
          <p:nvPr/>
        </p:nvSpPr>
        <p:spPr>
          <a:xfrm>
            <a:off x="4265661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13E7E2-C281-5B1D-BE69-54BAF160CF4E}"/>
              </a:ext>
            </a:extLst>
          </p:cNvPr>
          <p:cNvSpPr/>
          <p:nvPr/>
        </p:nvSpPr>
        <p:spPr>
          <a:xfrm>
            <a:off x="3670349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81B929-3DA0-A73D-D89A-434891296C2E}"/>
              </a:ext>
            </a:extLst>
          </p:cNvPr>
          <p:cNvSpPr/>
          <p:nvPr/>
        </p:nvSpPr>
        <p:spPr>
          <a:xfrm>
            <a:off x="4860974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11641-C230-EB17-ADB1-1D6538B0C25D}"/>
              </a:ext>
            </a:extLst>
          </p:cNvPr>
          <p:cNvSpPr/>
          <p:nvPr/>
        </p:nvSpPr>
        <p:spPr>
          <a:xfrm>
            <a:off x="5456286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9CA30B1-C345-0528-2383-9094401F1085}"/>
              </a:ext>
            </a:extLst>
          </p:cNvPr>
          <p:cNvSpPr/>
          <p:nvPr/>
        </p:nvSpPr>
        <p:spPr>
          <a:xfrm>
            <a:off x="3913295" y="1754986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3B54A5F-021A-A658-4332-C1D116D58378}"/>
              </a:ext>
            </a:extLst>
          </p:cNvPr>
          <p:cNvSpPr/>
          <p:nvPr/>
        </p:nvSpPr>
        <p:spPr>
          <a:xfrm rot="2712202">
            <a:off x="4439674" y="2038273"/>
            <a:ext cx="54864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E0391EB7-FEE9-8770-1AB3-EE5AE9C7D218}"/>
              </a:ext>
            </a:extLst>
          </p:cNvPr>
          <p:cNvSpPr/>
          <p:nvPr/>
        </p:nvSpPr>
        <p:spPr>
          <a:xfrm rot="5400000">
            <a:off x="4840821" y="2590407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DEE5E28-F3A5-FBB3-E120-C9A2ABB13040}"/>
              </a:ext>
            </a:extLst>
          </p:cNvPr>
          <p:cNvSpPr/>
          <p:nvPr/>
        </p:nvSpPr>
        <p:spPr>
          <a:xfrm>
            <a:off x="5140558" y="3383309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38315B2-0EB4-4DFB-90FC-11A282A06EB1}"/>
              </a:ext>
            </a:extLst>
          </p:cNvPr>
          <p:cNvSpPr/>
          <p:nvPr/>
        </p:nvSpPr>
        <p:spPr>
          <a:xfrm rot="5400000">
            <a:off x="4833758" y="3127117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612D8-4BA2-890B-85D3-5D205834F39F}"/>
              </a:ext>
            </a:extLst>
          </p:cNvPr>
          <p:cNvSpPr txBox="1"/>
          <p:nvPr/>
        </p:nvSpPr>
        <p:spPr>
          <a:xfrm>
            <a:off x="7135527" y="5431926"/>
            <a:ext cx="2008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cs typeface="Calibri"/>
              </a:rPr>
              <a:t>Probability of Detection</a:t>
            </a:r>
            <a:endParaRPr lang="en-US" sz="16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BA320A-4D0A-F7F5-6B61-29CE770F90C7}"/>
              </a:ext>
            </a:extLst>
          </p:cNvPr>
          <p:cNvSpPr/>
          <p:nvPr/>
        </p:nvSpPr>
        <p:spPr>
          <a:xfrm rot="16200000">
            <a:off x="7782592" y="5002666"/>
            <a:ext cx="73152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97F1AB-115F-7362-68F2-A94B8754944C}"/>
              </a:ext>
            </a:extLst>
          </p:cNvPr>
          <p:cNvSpPr/>
          <p:nvPr/>
        </p:nvSpPr>
        <p:spPr>
          <a:xfrm>
            <a:off x="3670349" y="2785886"/>
            <a:ext cx="242946" cy="2301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4CB34-2B46-9471-1E25-B3D348F009A4}"/>
              </a:ext>
            </a:extLst>
          </p:cNvPr>
          <p:cNvSpPr txBox="1"/>
          <p:nvPr/>
        </p:nvSpPr>
        <p:spPr>
          <a:xfrm>
            <a:off x="716692" y="2453555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Top-Down </a:t>
            </a:r>
            <a:r>
              <a:rPr lang="en-US" dirty="0">
                <a:cs typeface="Calibri"/>
              </a:rPr>
              <a:t>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8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4" y="1309261"/>
            <a:ext cx="8785655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Determine edge costs: </a:t>
            </a:r>
            <a:r>
              <a:rPr lang="en-US" sz="2400" dirty="0">
                <a:solidFill>
                  <a:srgbClr val="FF0000"/>
                </a:solidFill>
              </a:rPr>
              <a:t>detection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1"/>
                </a:solidFill>
              </a:rPr>
              <a:t>energy</a:t>
            </a:r>
            <a:endParaRPr lang="en-US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/>
              <a:t>Solve multi-objective function </a:t>
            </a:r>
            <a:endParaRPr lang="en-US" sz="24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400" dirty="0"/>
              <a:t>Generate multiple paths for leader consideration</a:t>
            </a:r>
            <a:endParaRPr lang="en-US" sz="24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89E68-DCC6-21E2-7946-D3289D49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8" y="2777147"/>
            <a:ext cx="3631861" cy="3616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C5886-5447-1345-F311-2BCB25FFB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49" y="2777146"/>
            <a:ext cx="4300060" cy="36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7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94E63F-8B50-0F69-89F6-284A8DA99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603131"/>
              </p:ext>
            </p:extLst>
          </p:nvPr>
        </p:nvGraphicFramePr>
        <p:xfrm>
          <a:off x="408790" y="1246836"/>
          <a:ext cx="8326419" cy="5057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477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0980-F10D-AA75-A0B7-A63A0FBE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5" y="1336112"/>
            <a:ext cx="8427308" cy="5191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Minimize the sum of </a:t>
            </a:r>
            <a:r>
              <a:rPr lang="en-US" sz="2800" dirty="0">
                <a:solidFill>
                  <a:schemeClr val="accent1"/>
                </a:solidFill>
              </a:rPr>
              <a:t>energy expended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/>
              <a:t>and the sum of </a:t>
            </a:r>
            <a:r>
              <a:rPr lang="en-US" sz="2800" dirty="0">
                <a:solidFill>
                  <a:srgbClr val="FF0000"/>
                </a:solidFill>
              </a:rPr>
              <a:t>detection probability </a:t>
            </a:r>
            <a:r>
              <a:rPr lang="en-US" sz="2800" dirty="0"/>
              <a:t>for each edge along the path*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1700" dirty="0">
                <a:solidFill>
                  <a:schemeClr val="accent1"/>
                </a:solidFill>
              </a:rPr>
              <a:t>Energy Expended</a:t>
            </a:r>
            <a:r>
              <a:rPr lang="en-US" sz="1700" dirty="0"/>
              <a:t>: calculated through a drive train simulation</a:t>
            </a:r>
          </a:p>
          <a:p>
            <a:pPr marL="0" indent="0" algn="ctr">
              <a:buNone/>
            </a:pPr>
            <a:r>
              <a:rPr lang="en-US" sz="1700" dirty="0">
                <a:solidFill>
                  <a:srgbClr val="FF0000"/>
                </a:solidFill>
              </a:rPr>
              <a:t>Detection Probability</a:t>
            </a:r>
            <a:r>
              <a:rPr lang="en-US" sz="1700" dirty="0"/>
              <a:t>: calculated through visual and audio detection functions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700" dirty="0"/>
              <a:t>*Simulations modeled using </a:t>
            </a:r>
            <a:r>
              <a:rPr lang="en-US" sz="1700" dirty="0" err="1"/>
              <a:t>JuMP</a:t>
            </a:r>
            <a:r>
              <a:rPr lang="en-US" sz="1700" dirty="0"/>
              <a:t> in Julia and Python and Optimized using the Gurobi solver.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32330B-CCF3-2C97-E946-DDA452B2C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9" r="27436"/>
          <a:stretch/>
        </p:blipFill>
        <p:spPr>
          <a:xfrm>
            <a:off x="1821214" y="2841498"/>
            <a:ext cx="5501569" cy="11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A4CFE3C-588E-182F-F5AD-506819EE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1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6B113-5CFD-1ED0-DBBE-1FDBB57B6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B2BB45-D48E-BCEC-C0E1-F040E2594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1" cy="4414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E0E16-8755-8A8F-5573-581292391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95730400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solidFill>
          <a:srgbClr val="FFC000"/>
        </a:solidFill>
        <a:ln>
          <a:solidFill>
            <a:schemeClr val="tx1"/>
          </a:solidFill>
        </a:ln>
      </a:spPr>
      <a:bodyPr wrap="square" lIns="91440" tIns="45720" rIns="91440" bIns="45720" numCol="2" rtlCol="0" anchor="t">
        <a:noAutofit/>
      </a:bodyPr>
      <a:lstStyle>
        <a:defPPr algn="l">
          <a:spcBef>
            <a:spcPts val="600"/>
          </a:spcBef>
          <a:defRPr sz="1200" dirty="0" smtClean="0">
            <a:solidFill>
              <a:srgbClr val="000000"/>
            </a:solidFill>
            <a:latin typeface=" Arial" panose="02020603050405020304"/>
            <a:ea typeface="Times New Roman" panose="02020603050405020304" pitchFamily="18" charset="0"/>
            <a:cs typeface="Arial"/>
          </a:defRPr>
        </a:defPPr>
      </a:lstStyle>
    </a:tx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1BFF02995DFF47B3AFCD764713C556" ma:contentTypeVersion="13" ma:contentTypeDescription="Create a new document." ma:contentTypeScope="" ma:versionID="e3d0829c71244d2091c9a245a57982b6">
  <xsd:schema xmlns:xsd="http://www.w3.org/2001/XMLSchema" xmlns:xs="http://www.w3.org/2001/XMLSchema" xmlns:p="http://schemas.microsoft.com/office/2006/metadata/properties" xmlns:ns2="491af23a-0eb4-4dbc-9ae5-bf8338979a96" xmlns:ns3="d484eb2c-6fc6-4b41-b92f-8fe892b260ac" targetNamespace="http://schemas.microsoft.com/office/2006/metadata/properties" ma:root="true" ma:fieldsID="0411b4be9bb926ee27b596ee1e8b3a07" ns2:_="" ns3:_="">
    <xsd:import namespace="491af23a-0eb4-4dbc-9ae5-bf8338979a96"/>
    <xsd:import namespace="d484eb2c-6fc6-4b41-b92f-8fe892b260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af23a-0eb4-4dbc-9ae5-bf8338979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4eb2c-6fc6-4b41-b92f-8fe892b26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77AD00-DB2D-49EB-B9B3-FBB13A65622A}">
  <ds:schemaRefs>
    <ds:schemaRef ds:uri="491af23a-0eb4-4dbc-9ae5-bf8338979a96"/>
    <ds:schemaRef ds:uri="d484eb2c-6fc6-4b41-b92f-8fe892b260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F9E1A3-F710-4D15-B664-8D8B877FAD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857521-3EA8-423F-A0ED-1DF5715ADF4C}">
  <ds:schemaRefs>
    <ds:schemaRef ds:uri="491af23a-0eb4-4dbc-9ae5-bf8338979a96"/>
    <ds:schemaRef ds:uri="d484eb2c-6fc6-4b41-b92f-8fe892b260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Optimal Tactical Path IPR</Template>
  <TotalTime>107</TotalTime>
  <Words>501</Words>
  <Application>Microsoft Office PowerPoint</Application>
  <PresentationFormat>On-screen Show (4:3)</PresentationFormat>
  <Paragraphs>114</Paragraphs>
  <Slides>15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 Arial</vt:lpstr>
      <vt:lpstr>Arial</vt:lpstr>
      <vt:lpstr>Calibri</vt:lpstr>
      <vt:lpstr>11_Office Theme</vt:lpstr>
      <vt:lpstr>2_Office Theme</vt:lpstr>
      <vt:lpstr>12_Office Theme</vt:lpstr>
      <vt:lpstr>Optimized Tactical Routing for Unmanned Ground Vehicles</vt:lpstr>
      <vt:lpstr>Scope</vt:lpstr>
      <vt:lpstr>Previous Work</vt:lpstr>
      <vt:lpstr>UGV Adaptations</vt:lpstr>
      <vt:lpstr>Methodology</vt:lpstr>
      <vt:lpstr>Workflow</vt:lpstr>
      <vt:lpstr>Objective Function</vt:lpstr>
      <vt:lpstr>Results</vt:lpstr>
      <vt:lpstr>Results</vt:lpstr>
      <vt:lpstr>Results</vt:lpstr>
      <vt:lpstr>Next Steps</vt:lpstr>
      <vt:lpstr>RFIs</vt:lpstr>
      <vt:lpstr>Even Weight</vt:lpstr>
      <vt:lpstr>Detection</vt:lpstr>
      <vt:lpstr>Battery Charge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Optimized Tactical Route Planning  Advisor: MAJ Kendall CDT Jacob Hyatt MA389</dc:title>
  <dc:creator>Hyatt, Jacob E CDT 2025</dc:creator>
  <cp:lastModifiedBy>Hyatt, Jacob E CDT 2025</cp:lastModifiedBy>
  <cp:revision>1</cp:revision>
  <cp:lastPrinted>2022-11-07T17:16:15Z</cp:lastPrinted>
  <dcterms:created xsi:type="dcterms:W3CDTF">2022-12-13T03:42:08Z</dcterms:created>
  <dcterms:modified xsi:type="dcterms:W3CDTF">2024-10-30T04:24:09Z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0x010100E01BFF02995DFF47B3AFCD764713C556</vt:lpwstr>
  </property>
</Properties>
</file>